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Montserrat" charset="1" panose="00000500000000000000"/>
      <p:regular r:id="rId49"/>
    </p:embeddedFont>
    <p:embeddedFont>
      <p:font typeface="Arimo" charset="1" panose="020B0604020202020204"/>
      <p:regular r:id="rId50"/>
    </p:embeddedFont>
    <p:embeddedFont>
      <p:font typeface="Arimo Bold" charset="1" panose="020B0704020202020204"/>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notesSlides/notesSlide2.xml" Type="http://schemas.openxmlformats.org/officeDocument/2006/relationships/notesSlide"/><Relationship Id="rId52" Target="notesSlides/notesSlide3.xml" Type="http://schemas.openxmlformats.org/officeDocument/2006/relationships/notesSlide"/><Relationship Id="rId53" Target="notesSlides/notesSlide4.xml" Type="http://schemas.openxmlformats.org/officeDocument/2006/relationships/notesSlide"/><Relationship Id="rId54" Target="notesSlides/notesSlide5.xml" Type="http://schemas.openxmlformats.org/officeDocument/2006/relationships/notesSlide"/><Relationship Id="rId55" Target="notesSlides/notesSlide6.xml" Type="http://schemas.openxmlformats.org/officeDocument/2006/relationships/notesSlide"/><Relationship Id="rId56" Target="notesSlides/notesSlide7.xml" Type="http://schemas.openxmlformats.org/officeDocument/2006/relationships/notesSlide"/><Relationship Id="rId57" Target="notesSlides/notesSlide8.xml" Type="http://schemas.openxmlformats.org/officeDocument/2006/relationships/notesSlide"/><Relationship Id="rId58" Target="notesSlides/notesSlide9.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60" Target="notesSlides/notesSlide10.xml" Type="http://schemas.openxmlformats.org/officeDocument/2006/relationships/notesSlide"/><Relationship Id="rId61" Target="notesSlides/notesSlide11.xml" Type="http://schemas.openxmlformats.org/officeDocument/2006/relationships/notesSlide"/><Relationship Id="rId62" Target="notesSlides/notesSlide12.xml" Type="http://schemas.openxmlformats.org/officeDocument/2006/relationships/notesSlide"/><Relationship Id="rId63" Target="notesSlides/notesSlide13.xml" Type="http://schemas.openxmlformats.org/officeDocument/2006/relationships/notesSlide"/><Relationship Id="rId64" Target="notesSlides/notesSlide14.xml" Type="http://schemas.openxmlformats.org/officeDocument/2006/relationships/notesSlide"/><Relationship Id="rId65" Target="notesSlides/notesSlide15.xml" Type="http://schemas.openxmlformats.org/officeDocument/2006/relationships/notesSlide"/><Relationship Id="rId66" Target="notesSlides/notesSlide16.xml" Type="http://schemas.openxmlformats.org/officeDocument/2006/relationships/notesSlide"/><Relationship Id="rId67" Target="notesSlides/notesSlide17.xml" Type="http://schemas.openxmlformats.org/officeDocument/2006/relationships/notesSlide"/><Relationship Id="rId68" Target="notesSlides/notesSlide18.xml" Type="http://schemas.openxmlformats.org/officeDocument/2006/relationships/notesSlide"/><Relationship Id="rId69" Target="notesSlides/notesSlide19.xml" Type="http://schemas.openxmlformats.org/officeDocument/2006/relationships/notesSlide"/><Relationship Id="rId7" Target="slides/slide2.xml" Type="http://schemas.openxmlformats.org/officeDocument/2006/relationships/slide"/><Relationship Id="rId70" Target="notesSlides/notesSlide20.xml" Type="http://schemas.openxmlformats.org/officeDocument/2006/relationships/notesSlide"/><Relationship Id="rId71" Target="notesSlides/notesSlide21.xml" Type="http://schemas.openxmlformats.org/officeDocument/2006/relationships/notesSlide"/><Relationship Id="rId72" Target="notesSlides/notesSlide22.xml" Type="http://schemas.openxmlformats.org/officeDocument/2006/relationships/notesSlide"/><Relationship Id="rId73" Target="notesSlides/notesSlide23.xml" Type="http://schemas.openxmlformats.org/officeDocument/2006/relationships/notesSlide"/><Relationship Id="rId74" Target="notesSlides/notesSlide24.xml" Type="http://schemas.openxmlformats.org/officeDocument/2006/relationships/notesSlide"/><Relationship Id="rId75" Target="notesSlides/notesSlide25.xml" Type="http://schemas.openxmlformats.org/officeDocument/2006/relationships/notesSlide"/><Relationship Id="rId76" Target="notesSlides/notesSlide26.xml" Type="http://schemas.openxmlformats.org/officeDocument/2006/relationships/notesSlide"/><Relationship Id="rId77" Target="notesSlides/notesSlide27.xml" Type="http://schemas.openxmlformats.org/officeDocument/2006/relationships/notesSlide"/><Relationship Id="rId78" Target="notesSlides/notesSlide28.xml" Type="http://schemas.openxmlformats.org/officeDocument/2006/relationships/notesSlide"/><Relationship Id="rId79" Target="notesSlides/notesSlide29.xml" Type="http://schemas.openxmlformats.org/officeDocument/2006/relationships/notesSlide"/><Relationship Id="rId8" Target="slides/slide3.xml" Type="http://schemas.openxmlformats.org/officeDocument/2006/relationships/slide"/><Relationship Id="rId80" Target="notesSlides/notesSlide30.xml" Type="http://schemas.openxmlformats.org/officeDocument/2006/relationships/notesSlide"/><Relationship Id="rId81" Target="notesSlides/notesSlide31.xml" Type="http://schemas.openxmlformats.org/officeDocument/2006/relationships/notesSlide"/><Relationship Id="rId82" Target="notesSlides/notesSlide32.xml" Type="http://schemas.openxmlformats.org/officeDocument/2006/relationships/notesSlide"/><Relationship Id="rId83" Target="notesSlides/notesSlide33.xml" Type="http://schemas.openxmlformats.org/officeDocument/2006/relationships/notesSlide"/><Relationship Id="rId84" Target="notesSlides/notesSlide34.xml" Type="http://schemas.openxmlformats.org/officeDocument/2006/relationships/notesSlide"/><Relationship Id="rId85" Target="notesSlides/notesSlide35.xml" Type="http://schemas.openxmlformats.org/officeDocument/2006/relationships/notesSlide"/><Relationship Id="rId86" Target="notesSlides/notesSlide36.xml" Type="http://schemas.openxmlformats.org/officeDocument/2006/relationships/notesSlide"/><Relationship Id="rId87" Target="notesSlides/notesSlide37.xml" Type="http://schemas.openxmlformats.org/officeDocument/2006/relationships/notesSlide"/><Relationship Id="rId88" Target="notesSlides/notesSlide38.xml" Type="http://schemas.openxmlformats.org/officeDocument/2006/relationships/notesSlide"/><Relationship Id="rId89" Target="notesSlides/notesSlide39.xml" Type="http://schemas.openxmlformats.org/officeDocument/2006/relationships/notesSlide"/><Relationship Id="rId9" Target="slides/slide4.xml" Type="http://schemas.openxmlformats.org/officeDocument/2006/relationships/slide"/><Relationship Id="rId90" Target="notesSlides/notesSlide40.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2.png" Type="http://schemas.openxmlformats.org/officeDocument/2006/relationships/image"/><Relationship Id="rId18" Target="../media/image53.png" Type="http://schemas.openxmlformats.org/officeDocument/2006/relationships/image"/><Relationship Id="rId19" Target="../media/image54.png" Type="http://schemas.openxmlformats.org/officeDocument/2006/relationships/image"/><Relationship Id="rId2" Target="../notesSlides/notesSlide10.xml" Type="http://schemas.openxmlformats.org/officeDocument/2006/relationships/notesSlide"/><Relationship Id="rId20" Target="../media/image67.jpeg" Type="http://schemas.openxmlformats.org/officeDocument/2006/relationships/image"/><Relationship Id="rId21" Target="../media/image6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11.xml" Type="http://schemas.openxmlformats.org/officeDocument/2006/relationships/notesSlide"/><Relationship Id="rId20" Target="../media/image54.png" Type="http://schemas.openxmlformats.org/officeDocument/2006/relationships/image"/><Relationship Id="rId21" Target="../media/image68.jpeg" Type="http://schemas.openxmlformats.org/officeDocument/2006/relationships/image"/><Relationship Id="rId22" Target="../media/image69.png" Type="http://schemas.openxmlformats.org/officeDocument/2006/relationships/image"/><Relationship Id="rId23" Target="../media/image70.sv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12.xml" Type="http://schemas.openxmlformats.org/officeDocument/2006/relationships/notesSlide"/><Relationship Id="rId20" Target="../media/image54.png" Type="http://schemas.openxmlformats.org/officeDocument/2006/relationships/image"/><Relationship Id="rId21" Target="../media/image71.jpeg" Type="http://schemas.openxmlformats.org/officeDocument/2006/relationships/image"/><Relationship Id="rId22" Target="https://youtu.be/_Zg5DRCHWfk?si=79GYitJNQQGWUUtE" TargetMode="External" Type="http://schemas.openxmlformats.org/officeDocument/2006/relationships/video"/><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72.jpe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61.png" Type="http://schemas.openxmlformats.org/officeDocument/2006/relationships/image"/><Relationship Id="rId7"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3.png" Type="http://schemas.openxmlformats.org/officeDocument/2006/relationships/image"/><Relationship Id="rId18" Target="../media/image54.png" Type="http://schemas.openxmlformats.org/officeDocument/2006/relationships/image"/><Relationship Id="rId19" Target="../media/image73.png" Type="http://schemas.openxmlformats.org/officeDocument/2006/relationships/image"/><Relationship Id="rId2" Target="../notesSlides/notesSlide14.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72.jpe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61.png" Type="http://schemas.openxmlformats.org/officeDocument/2006/relationships/image"/><Relationship Id="rId7"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3.png" Type="http://schemas.openxmlformats.org/officeDocument/2006/relationships/image"/><Relationship Id="rId18" Target="../media/image54.png" Type="http://schemas.openxmlformats.org/officeDocument/2006/relationships/image"/><Relationship Id="rId19" Target="../media/image74.png" Type="http://schemas.openxmlformats.org/officeDocument/2006/relationships/image"/><Relationship Id="rId2" Target="../notesSlides/notesSlide16.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3.png" Type="http://schemas.openxmlformats.org/officeDocument/2006/relationships/image"/><Relationship Id="rId18" Target="../media/image54.png" Type="http://schemas.openxmlformats.org/officeDocument/2006/relationships/image"/><Relationship Id="rId19" Target="../media/image75.png" Type="http://schemas.openxmlformats.org/officeDocument/2006/relationships/image"/><Relationship Id="rId2" Target="../notesSlides/notesSlide17.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3.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19.xml" Type="http://schemas.openxmlformats.org/officeDocument/2006/relationships/notesSlide"/><Relationship Id="rId20" Target="../media/image54.png" Type="http://schemas.openxmlformats.org/officeDocument/2006/relationships/image"/><Relationship Id="rId21" Target="../media/image76.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14" Target="../media/image7.png" Type="http://schemas.openxmlformats.org/officeDocument/2006/relationships/image"/><Relationship Id="rId2" Target="../notesSlides/notesSlide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20.xml" Type="http://schemas.openxmlformats.org/officeDocument/2006/relationships/notesSlide"/><Relationship Id="rId20" Target="../media/image54.png" Type="http://schemas.openxmlformats.org/officeDocument/2006/relationships/image"/><Relationship Id="rId21" Target="../media/image77.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33.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22.xml" Type="http://schemas.openxmlformats.org/officeDocument/2006/relationships/notesSlide"/><Relationship Id="rId20" Target="../media/image54.png" Type="http://schemas.openxmlformats.org/officeDocument/2006/relationships/image"/><Relationship Id="rId21" Target="../media/image7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23.xml" Type="http://schemas.openxmlformats.org/officeDocument/2006/relationships/notesSlide"/><Relationship Id="rId20" Target="../media/image54.png" Type="http://schemas.openxmlformats.org/officeDocument/2006/relationships/image"/><Relationship Id="rId21" Target="../media/image79.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24.xml" Type="http://schemas.openxmlformats.org/officeDocument/2006/relationships/notesSlide"/><Relationship Id="rId20" Target="../media/image54.png" Type="http://schemas.openxmlformats.org/officeDocument/2006/relationships/image"/><Relationship Id="rId21" Target="../media/image80.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25.xml" Type="http://schemas.openxmlformats.org/officeDocument/2006/relationships/notesSlide"/><Relationship Id="rId20" Target="../media/image54.png" Type="http://schemas.openxmlformats.org/officeDocument/2006/relationships/image"/><Relationship Id="rId21" Target="../media/image81.png" Type="http://schemas.openxmlformats.org/officeDocument/2006/relationships/image"/><Relationship Id="rId22" Target="https://simulators.drbasheers.com/UCI/x497.6/motor/open_loop_no_pwm.html" TargetMode="External" Type="http://schemas.openxmlformats.org/officeDocument/2006/relationships/hyperlink"/><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72.jpe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61.png" Type="http://schemas.openxmlformats.org/officeDocument/2006/relationships/image"/><Relationship Id="rId7"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27.xml" Type="http://schemas.openxmlformats.org/officeDocument/2006/relationships/notesSlide"/><Relationship Id="rId20" Target="../media/image54.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3.png" Type="http://schemas.openxmlformats.org/officeDocument/2006/relationships/image"/><Relationship Id="rId18" Target="../media/image54.png" Type="http://schemas.openxmlformats.org/officeDocument/2006/relationships/image"/><Relationship Id="rId19" Target="../media/image82.png" Type="http://schemas.openxmlformats.org/officeDocument/2006/relationships/image"/><Relationship Id="rId2" Target="../notesSlides/notesSlide28.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72.jpe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61.png" Type="http://schemas.openxmlformats.org/officeDocument/2006/relationships/image"/><Relationship Id="rId7"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8.png" Type="http://schemas.openxmlformats.org/officeDocument/2006/relationships/image"/><Relationship Id="rId15" Target="../media/image4.png" Type="http://schemas.openxmlformats.org/officeDocument/2006/relationships/image"/><Relationship Id="rId16" Target="../media/image32.png" Type="http://schemas.openxmlformats.org/officeDocument/2006/relationships/image"/><Relationship Id="rId2" Target="../notesSlides/notesSlide3.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30.xml" Type="http://schemas.openxmlformats.org/officeDocument/2006/relationships/notesSlide"/><Relationship Id="rId20" Target="../media/image54.png" Type="http://schemas.openxmlformats.org/officeDocument/2006/relationships/image"/><Relationship Id="rId21" Target="../media/image80.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3.png" Type="http://schemas.openxmlformats.org/officeDocument/2006/relationships/image"/><Relationship Id="rId18" Target="../media/image54.png" Type="http://schemas.openxmlformats.org/officeDocument/2006/relationships/image"/><Relationship Id="rId19" Target="../media/image83.png" Type="http://schemas.openxmlformats.org/officeDocument/2006/relationships/image"/><Relationship Id="rId2" Target="../notesSlides/notesSlide31.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32.xml" Type="http://schemas.openxmlformats.org/officeDocument/2006/relationships/notesSlide"/><Relationship Id="rId20" Target="../media/image54.png" Type="http://schemas.openxmlformats.org/officeDocument/2006/relationships/image"/><Relationship Id="rId21" Target="https://simulators.drbasheers.com/UCI/x497.6/motor/open_loop_no_pwm.html" TargetMode="External" Type="http://schemas.openxmlformats.org/officeDocument/2006/relationships/hyperlink"/><Relationship Id="rId22" Target="https://simulators.drbasheers.com/UCI/x497.6/motor/open_loop_no_pwm.html" TargetMode="External" Type="http://schemas.openxmlformats.org/officeDocument/2006/relationships/hyperlink"/><Relationship Id="rId23" Target="https://simulators.drbasheers.com/UCI/x497.6/motor/open_loop_no_pwm.html" TargetMode="External" Type="http://schemas.openxmlformats.org/officeDocument/2006/relationships/hyperlink"/><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33.xml" Type="http://schemas.openxmlformats.org/officeDocument/2006/relationships/notesSlide"/><Relationship Id="rId20" Target="../media/image54.png" Type="http://schemas.openxmlformats.org/officeDocument/2006/relationships/image"/><Relationship Id="rId21" Target="https://simulators.drbasheers.com/UCI/x497.6/motor/open_loop_no_pwm.html" TargetMode="External" Type="http://schemas.openxmlformats.org/officeDocument/2006/relationships/hyperlink"/><Relationship Id="rId22" Target="https://simulators.drbasheers.com/UCI/x497.6/motor/open_loop_no_pwm.html" TargetMode="External" Type="http://schemas.openxmlformats.org/officeDocument/2006/relationships/hyperlink"/><Relationship Id="rId23" Target="https://simulators.drbasheers.com/UCI/x497.6/motor/open_loop_no_pwm.html" TargetMode="External" Type="http://schemas.openxmlformats.org/officeDocument/2006/relationships/hyperlink"/><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 Id="rId5" Target="../media/image61.png" Type="http://schemas.openxmlformats.org/officeDocument/2006/relationships/image"/><Relationship Id="rId6" Target="../media/image3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35.xml" Type="http://schemas.openxmlformats.org/officeDocument/2006/relationships/notesSlide"/><Relationship Id="rId20" Target="../media/image54.png" Type="http://schemas.openxmlformats.org/officeDocument/2006/relationships/image"/><Relationship Id="rId21" Target="../media/image84.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 Id="rId5" Target="../media/image61.png" Type="http://schemas.openxmlformats.org/officeDocument/2006/relationships/image"/><Relationship Id="rId6" Target="../media/image3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37.xml" Type="http://schemas.openxmlformats.org/officeDocument/2006/relationships/notesSlide"/><Relationship Id="rId20" Target="../media/image54.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72.jpe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61.png" Type="http://schemas.openxmlformats.org/officeDocument/2006/relationships/image"/><Relationship Id="rId7" Target="../media/image3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 Id="rId5" Target="../media/image61.png" Type="http://schemas.openxmlformats.org/officeDocument/2006/relationships/image"/><Relationship Id="rId6" Target="../media/image3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3.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85.jpeg" Type="http://schemas.openxmlformats.org/officeDocument/2006/relationships/image"/><Relationship Id="rId4" Target="../media/image37.png" Type="http://schemas.openxmlformats.org/officeDocument/2006/relationships/image"/><Relationship Id="rId5" Target="../media/image52.png" Type="http://schemas.openxmlformats.org/officeDocument/2006/relationships/image"/><Relationship Id="rId6" Target="../media/image5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5.xml" Type="http://schemas.openxmlformats.org/officeDocument/2006/relationships/notesSlide"/><Relationship Id="rId20" Target="../media/image54.png" Type="http://schemas.openxmlformats.org/officeDocument/2006/relationships/image"/><Relationship Id="rId21" Target="../media/image55.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49.pn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png" Type="http://schemas.openxmlformats.org/officeDocument/2006/relationships/image"/><Relationship Id="rId2" Target="../notesSlides/notesSlide6.xml" Type="http://schemas.openxmlformats.org/officeDocument/2006/relationships/notesSlide"/><Relationship Id="rId20" Target="../media/image54.png" Type="http://schemas.openxmlformats.org/officeDocument/2006/relationships/image"/><Relationship Id="rId21" Target="../media/image56.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2.png" Type="http://schemas.openxmlformats.org/officeDocument/2006/relationships/image"/><Relationship Id="rId18" Target="../media/image53.png" Type="http://schemas.openxmlformats.org/officeDocument/2006/relationships/image"/><Relationship Id="rId19" Target="../media/image54.png" Type="http://schemas.openxmlformats.org/officeDocument/2006/relationships/image"/><Relationship Id="rId2" Target="../notesSlides/notesSlide7.xml" Type="http://schemas.openxmlformats.org/officeDocument/2006/relationships/notesSlide"/><Relationship Id="rId20" Target="../media/image57.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2" Target="../notesSlides/notesSlide8.xml" Type="http://schemas.openxmlformats.org/officeDocument/2006/relationships/notesSlide"/><Relationship Id="rId3" Target="../media/image58.jpe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7.png" Type="http://schemas.openxmlformats.org/officeDocument/2006/relationships/image"/><Relationship Id="rId7" Target="../media/image37.png" Type="http://schemas.openxmlformats.org/officeDocument/2006/relationships/image"/><Relationship Id="rId8" Target="../media/image61.png" Type="http://schemas.openxmlformats.org/officeDocument/2006/relationships/image"/><Relationship Id="rId9" Target="../media/image5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38.png" Type="http://schemas.openxmlformats.org/officeDocument/2006/relationships/image"/><Relationship Id="rId12" Target="../media/image65.png" Type="http://schemas.openxmlformats.org/officeDocument/2006/relationships/image"/><Relationship Id="rId13" Target="../media/image5.png" Type="http://schemas.openxmlformats.org/officeDocument/2006/relationships/image"/><Relationship Id="rId14" Target="../media/image66.png" Type="http://schemas.openxmlformats.org/officeDocument/2006/relationships/image"/><Relationship Id="rId2" Target="../notesSlides/notesSlide9.xml" Type="http://schemas.openxmlformats.org/officeDocument/2006/relationships/notesSlide"/><Relationship Id="rId3" Target="../media/image63.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64.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6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9186744" y="-3767798"/>
            <a:ext cx="7064820" cy="7065550"/>
          </a:xfrm>
          <a:custGeom>
            <a:avLst/>
            <a:gdLst/>
            <a:ahLst/>
            <a:cxnLst/>
            <a:rect r="r" b="b" t="t" l="l"/>
            <a:pathLst>
              <a:path h="7065550" w="7064820">
                <a:moveTo>
                  <a:pt x="0" y="0"/>
                </a:moveTo>
                <a:lnTo>
                  <a:pt x="7064820" y="0"/>
                </a:lnTo>
                <a:lnTo>
                  <a:pt x="7064820" y="7065550"/>
                </a:lnTo>
                <a:lnTo>
                  <a:pt x="0" y="7065550"/>
                </a:lnTo>
                <a:lnTo>
                  <a:pt x="0" y="0"/>
                </a:lnTo>
                <a:close/>
              </a:path>
            </a:pathLst>
          </a:custGeom>
          <a:blipFill>
            <a:blip r:embed="rId4">
              <a:alphaModFix amt="89000"/>
            </a:blip>
            <a:stretch>
              <a:fillRect l="-5" t="0" r="-5" b="0"/>
            </a:stretch>
          </a:blipFill>
        </p:spPr>
      </p:sp>
      <p:sp>
        <p:nvSpPr>
          <p:cNvPr name="Freeform 4" id="4"/>
          <p:cNvSpPr/>
          <p:nvPr/>
        </p:nvSpPr>
        <p:spPr>
          <a:xfrm flipH="false" flipV="false" rot="0">
            <a:off x="16714174" y="743624"/>
            <a:ext cx="652750" cy="652750"/>
          </a:xfrm>
          <a:custGeom>
            <a:avLst/>
            <a:gdLst/>
            <a:ahLst/>
            <a:cxnLst/>
            <a:rect r="r" b="b" t="t" l="l"/>
            <a:pathLst>
              <a:path h="652750" w="652750">
                <a:moveTo>
                  <a:pt x="0" y="0"/>
                </a:moveTo>
                <a:lnTo>
                  <a:pt x="652750" y="0"/>
                </a:lnTo>
                <a:lnTo>
                  <a:pt x="652750" y="652750"/>
                </a:lnTo>
                <a:lnTo>
                  <a:pt x="0" y="652750"/>
                </a:lnTo>
                <a:lnTo>
                  <a:pt x="0" y="0"/>
                </a:lnTo>
                <a:close/>
              </a:path>
            </a:pathLst>
          </a:custGeom>
          <a:blipFill>
            <a:blip r:embed="rId5"/>
            <a:stretch>
              <a:fillRect l="0" t="0" r="0" b="0"/>
            </a:stretch>
          </a:blipFill>
        </p:spPr>
      </p:sp>
      <p:sp>
        <p:nvSpPr>
          <p:cNvPr name="Freeform 5" id="5"/>
          <p:cNvSpPr/>
          <p:nvPr/>
        </p:nvSpPr>
        <p:spPr>
          <a:xfrm flipH="false" flipV="false" rot="0">
            <a:off x="16572050" y="9340600"/>
            <a:ext cx="571500" cy="571500"/>
          </a:xfrm>
          <a:custGeom>
            <a:avLst/>
            <a:gdLst/>
            <a:ahLst/>
            <a:cxnLst/>
            <a:rect r="r" b="b" t="t" l="l"/>
            <a:pathLst>
              <a:path h="571500" w="571500">
                <a:moveTo>
                  <a:pt x="0" y="0"/>
                </a:moveTo>
                <a:lnTo>
                  <a:pt x="571500" y="0"/>
                </a:lnTo>
                <a:lnTo>
                  <a:pt x="571500" y="571500"/>
                </a:lnTo>
                <a:lnTo>
                  <a:pt x="0" y="571500"/>
                </a:lnTo>
                <a:lnTo>
                  <a:pt x="0" y="0"/>
                </a:lnTo>
                <a:close/>
              </a:path>
            </a:pathLst>
          </a:custGeom>
          <a:blipFill>
            <a:blip r:embed="rId6"/>
            <a:stretch>
              <a:fillRect l="0" t="0" r="0" b="0"/>
            </a:stretch>
          </a:blipFill>
        </p:spPr>
      </p:sp>
      <p:sp>
        <p:nvSpPr>
          <p:cNvPr name="Freeform 6" id="6"/>
          <p:cNvSpPr/>
          <p:nvPr/>
        </p:nvSpPr>
        <p:spPr>
          <a:xfrm flipH="false" flipV="false" rot="0">
            <a:off x="-929002" y="948646"/>
            <a:ext cx="2618250" cy="2618206"/>
          </a:xfrm>
          <a:custGeom>
            <a:avLst/>
            <a:gdLst/>
            <a:ahLst/>
            <a:cxnLst/>
            <a:rect r="r" b="b" t="t" l="l"/>
            <a:pathLst>
              <a:path h="2618206" w="2618250">
                <a:moveTo>
                  <a:pt x="0" y="0"/>
                </a:moveTo>
                <a:lnTo>
                  <a:pt x="2618250" y="0"/>
                </a:lnTo>
                <a:lnTo>
                  <a:pt x="2618250" y="2618206"/>
                </a:lnTo>
                <a:lnTo>
                  <a:pt x="0" y="2618206"/>
                </a:lnTo>
                <a:lnTo>
                  <a:pt x="0" y="0"/>
                </a:lnTo>
                <a:close/>
              </a:path>
            </a:pathLst>
          </a:custGeom>
          <a:blipFill>
            <a:blip r:embed="rId7"/>
            <a:stretch>
              <a:fillRect l="0" t="0" r="0" b="0"/>
            </a:stretch>
          </a:blipFill>
        </p:spPr>
      </p:sp>
      <p:sp>
        <p:nvSpPr>
          <p:cNvPr name="Freeform 7" id="7"/>
          <p:cNvSpPr/>
          <p:nvPr/>
        </p:nvSpPr>
        <p:spPr>
          <a:xfrm flipH="false" flipV="false" rot="0">
            <a:off x="14095900" y="17657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8"/>
            <a:stretch>
              <a:fillRect l="0" t="0" r="0" b="0"/>
            </a:stretch>
          </a:blipFill>
        </p:spPr>
      </p:sp>
      <p:sp>
        <p:nvSpPr>
          <p:cNvPr name="Freeform 8" id="8"/>
          <p:cNvSpPr/>
          <p:nvPr/>
        </p:nvSpPr>
        <p:spPr>
          <a:xfrm flipH="false" flipV="false" rot="0">
            <a:off x="3298800" y="4251400"/>
            <a:ext cx="2193300" cy="2193300"/>
          </a:xfrm>
          <a:custGeom>
            <a:avLst/>
            <a:gdLst/>
            <a:ahLst/>
            <a:cxnLst/>
            <a:rect r="r" b="b" t="t" l="l"/>
            <a:pathLst>
              <a:path h="2193300" w="2193300">
                <a:moveTo>
                  <a:pt x="0" y="0"/>
                </a:moveTo>
                <a:lnTo>
                  <a:pt x="2193300" y="0"/>
                </a:lnTo>
                <a:lnTo>
                  <a:pt x="2193300" y="2193300"/>
                </a:lnTo>
                <a:lnTo>
                  <a:pt x="0" y="2193300"/>
                </a:lnTo>
                <a:lnTo>
                  <a:pt x="0" y="0"/>
                </a:lnTo>
                <a:close/>
              </a:path>
            </a:pathLst>
          </a:custGeom>
          <a:blipFill>
            <a:blip r:embed="rId9"/>
            <a:stretch>
              <a:fillRect l="0" t="0" r="0" b="0"/>
            </a:stretch>
          </a:blipFill>
        </p:spPr>
      </p:sp>
      <p:sp>
        <p:nvSpPr>
          <p:cNvPr name="Freeform 9" id="9"/>
          <p:cNvSpPr/>
          <p:nvPr/>
        </p:nvSpPr>
        <p:spPr>
          <a:xfrm flipH="false" flipV="false" rot="0">
            <a:off x="14610830" y="8162544"/>
            <a:ext cx="1119200" cy="1119300"/>
          </a:xfrm>
          <a:custGeom>
            <a:avLst/>
            <a:gdLst/>
            <a:ahLst/>
            <a:cxnLst/>
            <a:rect r="r" b="b" t="t" l="l"/>
            <a:pathLst>
              <a:path h="1119300" w="1119200">
                <a:moveTo>
                  <a:pt x="0" y="0"/>
                </a:moveTo>
                <a:lnTo>
                  <a:pt x="1119200" y="0"/>
                </a:lnTo>
                <a:lnTo>
                  <a:pt x="1119200" y="1119300"/>
                </a:lnTo>
                <a:lnTo>
                  <a:pt x="0" y="1119300"/>
                </a:lnTo>
                <a:lnTo>
                  <a:pt x="0" y="0"/>
                </a:lnTo>
                <a:close/>
              </a:path>
            </a:pathLst>
          </a:custGeom>
          <a:blipFill>
            <a:blip r:embed="rId10"/>
            <a:stretch>
              <a:fillRect l="-4" t="0" r="-4" b="0"/>
            </a:stretch>
          </a:blipFill>
        </p:spPr>
      </p:sp>
      <p:sp>
        <p:nvSpPr>
          <p:cNvPr name="Freeform 10" id="10"/>
          <p:cNvSpPr/>
          <p:nvPr/>
        </p:nvSpPr>
        <p:spPr>
          <a:xfrm flipH="false" flipV="false" rot="0">
            <a:off x="3645771" y="3911496"/>
            <a:ext cx="11301259" cy="2768808"/>
          </a:xfrm>
          <a:custGeom>
            <a:avLst/>
            <a:gdLst/>
            <a:ahLst/>
            <a:cxnLst/>
            <a:rect r="r" b="b" t="t" l="l"/>
            <a:pathLst>
              <a:path h="2768808" w="11301259">
                <a:moveTo>
                  <a:pt x="0" y="0"/>
                </a:moveTo>
                <a:lnTo>
                  <a:pt x="11301258" y="0"/>
                </a:lnTo>
                <a:lnTo>
                  <a:pt x="11301258" y="2768808"/>
                </a:lnTo>
                <a:lnTo>
                  <a:pt x="0" y="2768808"/>
                </a:lnTo>
                <a:lnTo>
                  <a:pt x="0" y="0"/>
                </a:lnTo>
                <a:close/>
              </a:path>
            </a:pathLst>
          </a:custGeom>
          <a:blipFill>
            <a:blip r:embed="rId11"/>
            <a:stretch>
              <a:fillRect l="0" t="0" r="0" b="0"/>
            </a:stretch>
          </a:blipFill>
        </p:spPr>
      </p:sp>
      <p:sp>
        <p:nvSpPr>
          <p:cNvPr name="TextBox 11" id="11"/>
          <p:cNvSpPr txBox="true"/>
          <p:nvPr/>
        </p:nvSpPr>
        <p:spPr>
          <a:xfrm rot="0">
            <a:off x="2672025" y="5486200"/>
            <a:ext cx="12943950" cy="542925"/>
          </a:xfrm>
          <a:prstGeom prst="rect">
            <a:avLst/>
          </a:prstGeom>
        </p:spPr>
        <p:txBody>
          <a:bodyPr anchor="t" rtlCol="false" tIns="0" lIns="0" bIns="0" rIns="0">
            <a:spAutoFit/>
          </a:bodyPr>
          <a:lstStyle/>
          <a:p>
            <a:pPr algn="ctr">
              <a:lnSpc>
                <a:spcPts val="4320"/>
              </a:lnSpc>
            </a:pPr>
            <a:r>
              <a:rPr lang="en-US" sz="3600">
                <a:solidFill>
                  <a:srgbClr val="EFEFEF"/>
                </a:solidFill>
                <a:latin typeface="Montserrat"/>
                <a:ea typeface="Montserrat"/>
                <a:cs typeface="Montserrat"/>
                <a:sym typeface="Montserrat"/>
              </a:rPr>
              <a:t>Remotely Operated Vehicle</a:t>
            </a:r>
          </a:p>
        </p:txBody>
      </p:sp>
      <p:sp>
        <p:nvSpPr>
          <p:cNvPr name="TextBox 12" id="12"/>
          <p:cNvSpPr txBox="true"/>
          <p:nvPr/>
        </p:nvSpPr>
        <p:spPr>
          <a:xfrm rot="0">
            <a:off x="2223925" y="4047925"/>
            <a:ext cx="13840350" cy="1438275"/>
          </a:xfrm>
          <a:prstGeom prst="rect">
            <a:avLst/>
          </a:prstGeom>
        </p:spPr>
        <p:txBody>
          <a:bodyPr anchor="t" rtlCol="false" tIns="0" lIns="0" bIns="0" rIns="0">
            <a:spAutoFit/>
          </a:bodyPr>
          <a:lstStyle/>
          <a:p>
            <a:pPr algn="ctr">
              <a:lnSpc>
                <a:spcPts val="10799"/>
              </a:lnSpc>
            </a:pPr>
            <a:r>
              <a:rPr lang="en-US" sz="9999">
                <a:solidFill>
                  <a:srgbClr val="FFFFFF"/>
                </a:solidFill>
                <a:latin typeface="Arimo"/>
                <a:ea typeface="Arimo"/>
                <a:cs typeface="Arimo"/>
                <a:sym typeface="Arimo"/>
              </a:rPr>
              <a:t>ROV’25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1946434" y="497509"/>
            <a:ext cx="10020829" cy="1181100"/>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Relay</a:t>
            </a:r>
          </a:p>
        </p:txBody>
      </p:sp>
      <p:sp>
        <p:nvSpPr>
          <p:cNvPr name="Freeform 9" id="9"/>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7"/>
            <a:stretch>
              <a:fillRect l="0" t="-1" r="0" b="-1"/>
            </a:stretch>
          </a:blipFill>
        </p:spPr>
      </p:sp>
      <p:sp>
        <p:nvSpPr>
          <p:cNvPr name="Freeform 11" id="11"/>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8"/>
            <a:stretch>
              <a:fillRect l="0" t="0" r="0" b="0"/>
            </a:stretch>
          </a:blipFill>
        </p:spPr>
      </p:sp>
      <p:sp>
        <p:nvSpPr>
          <p:cNvPr name="Freeform 12" id="12"/>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9"/>
            <a:stretch>
              <a:fillRect l="0" t="0" r="0" b="0"/>
            </a:stretch>
          </a:blipFill>
        </p:spPr>
      </p:sp>
      <p:sp>
        <p:nvSpPr>
          <p:cNvPr name="Freeform 13" id="13"/>
          <p:cNvSpPr/>
          <p:nvPr/>
        </p:nvSpPr>
        <p:spPr>
          <a:xfrm flipH="false" flipV="false" rot="0">
            <a:off x="1598770" y="2137735"/>
            <a:ext cx="3601760" cy="3809055"/>
          </a:xfrm>
          <a:custGeom>
            <a:avLst/>
            <a:gdLst/>
            <a:ahLst/>
            <a:cxnLst/>
            <a:rect r="r" b="b" t="t" l="l"/>
            <a:pathLst>
              <a:path h="3809055" w="3601760">
                <a:moveTo>
                  <a:pt x="0" y="0"/>
                </a:moveTo>
                <a:lnTo>
                  <a:pt x="3601760" y="0"/>
                </a:lnTo>
                <a:lnTo>
                  <a:pt x="3601760" y="3809055"/>
                </a:lnTo>
                <a:lnTo>
                  <a:pt x="0" y="3809055"/>
                </a:lnTo>
                <a:lnTo>
                  <a:pt x="0" y="0"/>
                </a:lnTo>
                <a:close/>
              </a:path>
            </a:pathLst>
          </a:custGeom>
          <a:blipFill>
            <a:blip r:embed="rId20"/>
            <a:stretch>
              <a:fillRect l="-41223" t="-24631" r="-30396" b="-27359"/>
            </a:stretch>
          </a:blipFill>
        </p:spPr>
      </p:sp>
      <p:sp>
        <p:nvSpPr>
          <p:cNvPr name="Freeform 14" id="14"/>
          <p:cNvSpPr/>
          <p:nvPr/>
        </p:nvSpPr>
        <p:spPr>
          <a:xfrm flipH="false" flipV="false" rot="0">
            <a:off x="12220417" y="1994810"/>
            <a:ext cx="4287689" cy="3877384"/>
          </a:xfrm>
          <a:custGeom>
            <a:avLst/>
            <a:gdLst/>
            <a:ahLst/>
            <a:cxnLst/>
            <a:rect r="r" b="b" t="t" l="l"/>
            <a:pathLst>
              <a:path h="3877384" w="4287689">
                <a:moveTo>
                  <a:pt x="0" y="0"/>
                </a:moveTo>
                <a:lnTo>
                  <a:pt x="4287690" y="0"/>
                </a:lnTo>
                <a:lnTo>
                  <a:pt x="4287690" y="3877384"/>
                </a:lnTo>
                <a:lnTo>
                  <a:pt x="0" y="3877384"/>
                </a:lnTo>
                <a:lnTo>
                  <a:pt x="0" y="0"/>
                </a:lnTo>
                <a:close/>
              </a:path>
            </a:pathLst>
          </a:custGeom>
          <a:blipFill>
            <a:blip r:embed="rId21"/>
            <a:stretch>
              <a:fillRect l="-33032" t="-14608" r="-26246" b="-2813"/>
            </a:stretch>
          </a:blipFill>
        </p:spPr>
      </p:sp>
      <p:sp>
        <p:nvSpPr>
          <p:cNvPr name="TextBox 15" id="15"/>
          <p:cNvSpPr txBox="true"/>
          <p:nvPr/>
        </p:nvSpPr>
        <p:spPr>
          <a:xfrm rot="0">
            <a:off x="10926693" y="497509"/>
            <a:ext cx="10020829" cy="1181100"/>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Relay Module</a:t>
            </a:r>
          </a:p>
        </p:txBody>
      </p:sp>
      <p:sp>
        <p:nvSpPr>
          <p:cNvPr name="TextBox 16" id="16"/>
          <p:cNvSpPr txBox="true"/>
          <p:nvPr/>
        </p:nvSpPr>
        <p:spPr>
          <a:xfrm rot="0">
            <a:off x="7575225" y="2752402"/>
            <a:ext cx="1568775" cy="1181100"/>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VS</a:t>
            </a:r>
          </a:p>
        </p:txBody>
      </p:sp>
      <p:sp>
        <p:nvSpPr>
          <p:cNvPr name="TextBox 17" id="17"/>
          <p:cNvSpPr txBox="true"/>
          <p:nvPr/>
        </p:nvSpPr>
        <p:spPr>
          <a:xfrm rot="0">
            <a:off x="1743075" y="6447301"/>
            <a:ext cx="6198427" cy="1666875"/>
          </a:xfrm>
          <a:prstGeom prst="rect">
            <a:avLst/>
          </a:prstGeom>
        </p:spPr>
        <p:txBody>
          <a:bodyPr anchor="t" rtlCol="false" tIns="0" lIns="0" bIns="0" rIns="0">
            <a:spAutoFit/>
          </a:bodyPr>
          <a:lstStyle/>
          <a:p>
            <a:pPr algn="l" marL="604520" indent="-302260" lvl="1">
              <a:lnSpc>
                <a:spcPts val="3359"/>
              </a:lnSpc>
              <a:buFont typeface="Arial"/>
              <a:buChar char="•"/>
            </a:pPr>
            <a:r>
              <a:rPr lang="en-US" sz="2799">
                <a:solidFill>
                  <a:srgbClr val="25C3BB"/>
                </a:solidFill>
                <a:latin typeface="Montserrat"/>
                <a:ea typeface="Montserrat"/>
                <a:cs typeface="Montserrat"/>
                <a:sym typeface="Montserrat"/>
              </a:rPr>
              <a:t>Electrical Component</a:t>
            </a:r>
          </a:p>
          <a:p>
            <a:pPr algn="l" marL="604519" indent="-302260" lvl="1">
              <a:lnSpc>
                <a:spcPts val="3359"/>
              </a:lnSpc>
              <a:buFont typeface="Arial"/>
              <a:buChar char="•"/>
            </a:pPr>
            <a:r>
              <a:rPr lang="en-US" sz="2799">
                <a:solidFill>
                  <a:srgbClr val="25C3BB"/>
                </a:solidFill>
                <a:latin typeface="Montserrat"/>
                <a:ea typeface="Montserrat"/>
                <a:cs typeface="Montserrat"/>
                <a:sym typeface="Montserrat"/>
              </a:rPr>
              <a:t>Can’t control to arduino eslay  .</a:t>
            </a:r>
          </a:p>
          <a:p>
            <a:pPr algn="l" marL="604520" indent="-302260" lvl="1">
              <a:lnSpc>
                <a:spcPts val="3359"/>
              </a:lnSpc>
              <a:buFont typeface="Arial"/>
              <a:buChar char="•"/>
            </a:pPr>
            <a:r>
              <a:rPr lang="en-US" sz="2799">
                <a:solidFill>
                  <a:srgbClr val="25C3BB"/>
                </a:solidFill>
                <a:latin typeface="Montserrat"/>
                <a:ea typeface="Montserrat"/>
                <a:cs typeface="Montserrat"/>
                <a:sym typeface="Montserrat"/>
              </a:rPr>
              <a:t>very sheep (5LE).</a:t>
            </a:r>
          </a:p>
          <a:p>
            <a:pPr algn="l">
              <a:lnSpc>
                <a:spcPts val="3359"/>
              </a:lnSpc>
            </a:pPr>
          </a:p>
        </p:txBody>
      </p:sp>
      <p:sp>
        <p:nvSpPr>
          <p:cNvPr name="TextBox 18" id="18"/>
          <p:cNvSpPr txBox="true"/>
          <p:nvPr/>
        </p:nvSpPr>
        <p:spPr>
          <a:xfrm rot="0">
            <a:off x="11947366" y="6407328"/>
            <a:ext cx="5213774" cy="1666875"/>
          </a:xfrm>
          <a:prstGeom prst="rect">
            <a:avLst/>
          </a:prstGeom>
        </p:spPr>
        <p:txBody>
          <a:bodyPr anchor="t" rtlCol="false" tIns="0" lIns="0" bIns="0" rIns="0">
            <a:spAutoFit/>
          </a:bodyPr>
          <a:lstStyle/>
          <a:p>
            <a:pPr algn="l" marL="604520" indent="-302260" lvl="1">
              <a:lnSpc>
                <a:spcPts val="3359"/>
              </a:lnSpc>
              <a:buFont typeface="Arial"/>
              <a:buChar char="•"/>
            </a:pPr>
            <a:r>
              <a:rPr lang="en-US" sz="2799">
                <a:solidFill>
                  <a:srgbClr val="25C3BB"/>
                </a:solidFill>
                <a:latin typeface="Montserrat"/>
                <a:ea typeface="Montserrat"/>
                <a:cs typeface="Montserrat"/>
                <a:sym typeface="Montserrat"/>
              </a:rPr>
              <a:t>Electrical Component</a:t>
            </a:r>
          </a:p>
          <a:p>
            <a:pPr algn="l" marL="604519" indent="-302260" lvl="1">
              <a:lnSpc>
                <a:spcPts val="3359"/>
              </a:lnSpc>
              <a:buFont typeface="Arial"/>
              <a:buChar char="•"/>
            </a:pPr>
            <a:r>
              <a:rPr lang="en-US" sz="2799">
                <a:solidFill>
                  <a:srgbClr val="25C3BB"/>
                </a:solidFill>
                <a:latin typeface="Montserrat"/>
                <a:ea typeface="Montserrat"/>
                <a:cs typeface="Montserrat"/>
                <a:sym typeface="Montserrat"/>
              </a:rPr>
              <a:t>Control to arduino eslay  .</a:t>
            </a:r>
          </a:p>
          <a:p>
            <a:pPr algn="l" marL="604520" indent="-302260" lvl="1">
              <a:lnSpc>
                <a:spcPts val="3359"/>
              </a:lnSpc>
              <a:buFont typeface="Arial"/>
              <a:buChar char="•"/>
            </a:pPr>
            <a:r>
              <a:rPr lang="en-US" sz="2799">
                <a:solidFill>
                  <a:srgbClr val="25C3BB"/>
                </a:solidFill>
                <a:latin typeface="Montserrat"/>
                <a:ea typeface="Montserrat"/>
                <a:cs typeface="Montserrat"/>
                <a:sym typeface="Montserrat"/>
              </a:rPr>
              <a:t>expansive  (35LE ~ 50 LE).</a:t>
            </a:r>
          </a:p>
          <a:p>
            <a:pPr algn="l">
              <a:lnSpc>
                <a:spcPts val="33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TextBox 9" id="9"/>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Relay Module </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4" id="14"/>
          <p:cNvSpPr/>
          <p:nvPr/>
        </p:nvSpPr>
        <p:spPr>
          <a:xfrm flipH="false" flipV="false" rot="0">
            <a:off x="1028700" y="2704179"/>
            <a:ext cx="8625912" cy="5750608"/>
          </a:xfrm>
          <a:custGeom>
            <a:avLst/>
            <a:gdLst/>
            <a:ahLst/>
            <a:cxnLst/>
            <a:rect r="r" b="b" t="t" l="l"/>
            <a:pathLst>
              <a:path h="5750608" w="8625912">
                <a:moveTo>
                  <a:pt x="0" y="0"/>
                </a:moveTo>
                <a:lnTo>
                  <a:pt x="8625912" y="0"/>
                </a:lnTo>
                <a:lnTo>
                  <a:pt x="8625912" y="5750608"/>
                </a:lnTo>
                <a:lnTo>
                  <a:pt x="0" y="5750608"/>
                </a:lnTo>
                <a:lnTo>
                  <a:pt x="0" y="0"/>
                </a:lnTo>
                <a:close/>
              </a:path>
            </a:pathLst>
          </a:custGeom>
          <a:blipFill>
            <a:blip r:embed="rId21"/>
            <a:stretch>
              <a:fillRect l="0" t="0" r="0" b="0"/>
            </a:stretch>
          </a:blipFill>
        </p:spPr>
      </p:sp>
      <p:sp>
        <p:nvSpPr>
          <p:cNvPr name="Freeform 15" id="15"/>
          <p:cNvSpPr/>
          <p:nvPr/>
        </p:nvSpPr>
        <p:spPr>
          <a:xfrm flipH="false" flipV="false" rot="0">
            <a:off x="5900026" y="5579483"/>
            <a:ext cx="3350398" cy="3350398"/>
          </a:xfrm>
          <a:custGeom>
            <a:avLst/>
            <a:gdLst/>
            <a:ahLst/>
            <a:cxnLst/>
            <a:rect r="r" b="b" t="t" l="l"/>
            <a:pathLst>
              <a:path h="3350398" w="3350398">
                <a:moveTo>
                  <a:pt x="0" y="0"/>
                </a:moveTo>
                <a:lnTo>
                  <a:pt x="3350398" y="0"/>
                </a:lnTo>
                <a:lnTo>
                  <a:pt x="3350398" y="3350398"/>
                </a:lnTo>
                <a:lnTo>
                  <a:pt x="0" y="335039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6" id="16"/>
          <p:cNvSpPr txBox="true"/>
          <p:nvPr/>
        </p:nvSpPr>
        <p:spPr>
          <a:xfrm rot="0">
            <a:off x="9912250" y="3573766"/>
            <a:ext cx="7030412" cy="3053744"/>
          </a:xfrm>
          <a:prstGeom prst="rect">
            <a:avLst/>
          </a:prstGeom>
        </p:spPr>
        <p:txBody>
          <a:bodyPr anchor="t" rtlCol="false" tIns="0" lIns="0" bIns="0" rIns="0">
            <a:spAutoFit/>
          </a:bodyPr>
          <a:lstStyle/>
          <a:p>
            <a:pPr algn="l">
              <a:lnSpc>
                <a:spcPts val="4828"/>
              </a:lnSpc>
            </a:pPr>
            <a:r>
              <a:rPr lang="en-US" sz="3498">
                <a:solidFill>
                  <a:srgbClr val="25C3BB"/>
                </a:solidFill>
                <a:latin typeface="Arimo"/>
                <a:ea typeface="Arimo"/>
                <a:cs typeface="Arimo"/>
                <a:sym typeface="Arimo"/>
              </a:rPr>
              <a:t>It’s like Relay but we can connect to arduino by 3 pin </a:t>
            </a:r>
          </a:p>
          <a:p>
            <a:pPr algn="l" marL="1510757" indent="-503586" lvl="2">
              <a:lnSpc>
                <a:spcPts val="4828"/>
              </a:lnSpc>
              <a:buFont typeface="Arial"/>
              <a:buChar char="⚬"/>
            </a:pPr>
            <a:r>
              <a:rPr lang="en-US" sz="3498">
                <a:solidFill>
                  <a:srgbClr val="25C3BB"/>
                </a:solidFill>
                <a:latin typeface="Arimo"/>
                <a:ea typeface="Arimo"/>
                <a:cs typeface="Arimo"/>
                <a:sym typeface="Arimo"/>
              </a:rPr>
              <a:t>VCC </a:t>
            </a:r>
            <a:r>
              <a:rPr lang="en-US" sz="3498">
                <a:solidFill>
                  <a:srgbClr val="25C3BB"/>
                </a:solidFill>
                <a:latin typeface="Arimo"/>
                <a:ea typeface="Arimo"/>
                <a:cs typeface="Arimo"/>
                <a:sym typeface="Arimo"/>
              </a:rPr>
              <a:t>to 5 v </a:t>
            </a:r>
          </a:p>
          <a:p>
            <a:pPr algn="l" marL="1510757" indent="-503586" lvl="2">
              <a:lnSpc>
                <a:spcPts val="4828"/>
              </a:lnSpc>
              <a:buFont typeface="Arial"/>
              <a:buChar char="⚬"/>
            </a:pPr>
            <a:r>
              <a:rPr lang="en-US" sz="3498">
                <a:solidFill>
                  <a:srgbClr val="25C3BB"/>
                </a:solidFill>
                <a:latin typeface="Arimo"/>
                <a:ea typeface="Arimo"/>
                <a:cs typeface="Arimo"/>
                <a:sym typeface="Arimo"/>
              </a:rPr>
              <a:t>GND to GND  </a:t>
            </a:r>
          </a:p>
          <a:p>
            <a:pPr algn="l" marL="1510757" indent="-503586" lvl="2">
              <a:lnSpc>
                <a:spcPts val="4828"/>
              </a:lnSpc>
              <a:buFont typeface="Arial"/>
              <a:buChar char="⚬"/>
            </a:pPr>
            <a:r>
              <a:rPr lang="en-US" sz="3498">
                <a:solidFill>
                  <a:srgbClr val="25C3BB"/>
                </a:solidFill>
                <a:latin typeface="Arimo"/>
                <a:ea typeface="Arimo"/>
                <a:cs typeface="Arimo"/>
                <a:sym typeface="Arimo"/>
              </a:rPr>
              <a:t>Input to digital pin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TextBox 9" id="9"/>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Relay Module </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pic>
        <p:nvPicPr>
          <p:cNvPr name="Picture 14" id="14"/>
          <p:cNvPicPr>
            <a:picLocks noChangeAspect="true"/>
          </p:cNvPicPr>
          <p:nvPr>
            <a:videoFile r:link="rId22"/>
          </p:nvPr>
        </p:nvPicPr>
        <p:blipFill>
          <a:blip r:embed="rId21"/>
          <a:stretch>
            <a:fillRect/>
          </a:stretch>
        </p:blipFill>
        <p:spPr>
          <a:xfrm rot="0">
            <a:off x="2038125" y="1673756"/>
            <a:ext cx="14211749" cy="7987869"/>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8816478" y="3267075"/>
            <a:ext cx="8889972" cy="3705225"/>
          </a:xfrm>
          <a:prstGeom prst="rect">
            <a:avLst/>
          </a:prstGeom>
        </p:spPr>
        <p:txBody>
          <a:bodyPr anchor="t" rtlCol="false" tIns="0" lIns="0" bIns="0" rIns="0">
            <a:spAutoFit/>
          </a:bodyPr>
          <a:lstStyle/>
          <a:p>
            <a:pPr algn="ctr">
              <a:lnSpc>
                <a:spcPts val="14402"/>
              </a:lnSpc>
            </a:pPr>
            <a:r>
              <a:rPr lang="en-US" sz="12001">
                <a:solidFill>
                  <a:srgbClr val="25C3BB"/>
                </a:solidFill>
                <a:latin typeface="Arimo"/>
                <a:ea typeface="Arimo"/>
                <a:cs typeface="Arimo"/>
                <a:sym typeface="Arimo"/>
              </a:rPr>
              <a:t>How we can code it?</a:t>
            </a:r>
          </a:p>
        </p:txBody>
      </p:sp>
      <p:sp>
        <p:nvSpPr>
          <p:cNvPr name="Freeform 4" id="4"/>
          <p:cNvSpPr/>
          <p:nvPr/>
        </p:nvSpPr>
        <p:spPr>
          <a:xfrm flipH="false" flipV="false" rot="0">
            <a:off x="14353400" y="66690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4"/>
            <a:stretch>
              <a:fillRect l="0" t="0" r="0" b="0"/>
            </a:stretch>
          </a:blipFill>
        </p:spPr>
      </p:sp>
      <p:sp>
        <p:nvSpPr>
          <p:cNvPr name="Freeform 5" id="5"/>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4"/>
            <a:stretch>
              <a:fillRect l="0" t="0" r="0" b="0"/>
            </a:stretch>
          </a:blipFill>
        </p:spPr>
      </p:sp>
      <p:sp>
        <p:nvSpPr>
          <p:cNvPr name="Freeform 6" id="6"/>
          <p:cNvSpPr/>
          <p:nvPr/>
        </p:nvSpPr>
        <p:spPr>
          <a:xfrm flipH="false" flipV="false" rot="0">
            <a:off x="-395550" y="13373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5"/>
            <a:stretch>
              <a:fillRect l="0" t="0" r="0" b="0"/>
            </a:stretch>
          </a:blipFill>
        </p:spPr>
      </p:sp>
      <p:sp>
        <p:nvSpPr>
          <p:cNvPr name="Freeform 7" id="7"/>
          <p:cNvSpPr/>
          <p:nvPr/>
        </p:nvSpPr>
        <p:spPr>
          <a:xfrm flipH="false" flipV="false" rot="0">
            <a:off x="1323500" y="77728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6"/>
            <a:stretch>
              <a:fillRect l="0" t="0" r="0" b="0"/>
            </a:stretch>
          </a:blipFill>
        </p:spPr>
      </p:sp>
      <p:sp>
        <p:nvSpPr>
          <p:cNvPr name="Freeform 8" id="8"/>
          <p:cNvSpPr/>
          <p:nvPr/>
        </p:nvSpPr>
        <p:spPr>
          <a:xfrm flipH="false" flipV="false" rot="0">
            <a:off x="16913800" y="5876350"/>
            <a:ext cx="792650" cy="792650"/>
          </a:xfrm>
          <a:custGeom>
            <a:avLst/>
            <a:gdLst/>
            <a:ahLst/>
            <a:cxnLst/>
            <a:rect r="r" b="b" t="t" l="l"/>
            <a:pathLst>
              <a:path h="792650" w="792650">
                <a:moveTo>
                  <a:pt x="0" y="0"/>
                </a:moveTo>
                <a:lnTo>
                  <a:pt x="792650" y="0"/>
                </a:lnTo>
                <a:lnTo>
                  <a:pt x="792650" y="792650"/>
                </a:lnTo>
                <a:lnTo>
                  <a:pt x="0" y="792650"/>
                </a:lnTo>
                <a:lnTo>
                  <a:pt x="0" y="0"/>
                </a:lnTo>
                <a:close/>
              </a:path>
            </a:pathLst>
          </a:custGeom>
          <a:blipFill>
            <a:blip r:embed="rId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Relay Module </a:t>
            </a:r>
          </a:p>
        </p:txBody>
      </p:sp>
      <p:sp>
        <p:nvSpPr>
          <p:cNvPr name="Freeform 9" id="9"/>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7"/>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8"/>
            <a:stretch>
              <a:fillRect l="0" t="0" r="0" b="0"/>
            </a:stretch>
          </a:blipFill>
        </p:spPr>
      </p:sp>
      <p:sp>
        <p:nvSpPr>
          <p:cNvPr name="Freeform 12" id="12"/>
          <p:cNvSpPr/>
          <p:nvPr/>
        </p:nvSpPr>
        <p:spPr>
          <a:xfrm flipH="false" flipV="false" rot="0">
            <a:off x="3072529" y="2530892"/>
            <a:ext cx="12095102" cy="5879457"/>
          </a:xfrm>
          <a:custGeom>
            <a:avLst/>
            <a:gdLst/>
            <a:ahLst/>
            <a:cxnLst/>
            <a:rect r="r" b="b" t="t" l="l"/>
            <a:pathLst>
              <a:path h="5879457" w="12095102">
                <a:moveTo>
                  <a:pt x="0" y="0"/>
                </a:moveTo>
                <a:lnTo>
                  <a:pt x="12095102" y="0"/>
                </a:lnTo>
                <a:lnTo>
                  <a:pt x="12095102" y="5879457"/>
                </a:lnTo>
                <a:lnTo>
                  <a:pt x="0" y="5879457"/>
                </a:lnTo>
                <a:lnTo>
                  <a:pt x="0" y="0"/>
                </a:lnTo>
                <a:close/>
              </a:path>
            </a:pathLst>
          </a:custGeom>
          <a:blipFill>
            <a:blip r:embed="rId19"/>
            <a:stretch>
              <a:fillRect l="0" t="-42445" r="-163710" b="-16271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8816478" y="4181475"/>
            <a:ext cx="8889972" cy="1876425"/>
          </a:xfrm>
          <a:prstGeom prst="rect">
            <a:avLst/>
          </a:prstGeom>
        </p:spPr>
        <p:txBody>
          <a:bodyPr anchor="t" rtlCol="false" tIns="0" lIns="0" bIns="0" rIns="0">
            <a:spAutoFit/>
          </a:bodyPr>
          <a:lstStyle/>
          <a:p>
            <a:pPr algn="ctr">
              <a:lnSpc>
                <a:spcPts val="14402"/>
              </a:lnSpc>
            </a:pPr>
            <a:r>
              <a:rPr lang="en-US" sz="12001">
                <a:solidFill>
                  <a:srgbClr val="25C3BB"/>
                </a:solidFill>
                <a:latin typeface="Arimo"/>
                <a:ea typeface="Arimo"/>
                <a:cs typeface="Arimo"/>
                <a:sym typeface="Arimo"/>
              </a:rPr>
              <a:t>TASK 1!</a:t>
            </a:r>
          </a:p>
        </p:txBody>
      </p:sp>
      <p:sp>
        <p:nvSpPr>
          <p:cNvPr name="Freeform 4" id="4"/>
          <p:cNvSpPr/>
          <p:nvPr/>
        </p:nvSpPr>
        <p:spPr>
          <a:xfrm flipH="false" flipV="false" rot="0">
            <a:off x="14353400" y="66690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4"/>
            <a:stretch>
              <a:fillRect l="0" t="0" r="0" b="0"/>
            </a:stretch>
          </a:blipFill>
        </p:spPr>
      </p:sp>
      <p:sp>
        <p:nvSpPr>
          <p:cNvPr name="Freeform 5" id="5"/>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4"/>
            <a:stretch>
              <a:fillRect l="0" t="0" r="0" b="0"/>
            </a:stretch>
          </a:blipFill>
        </p:spPr>
      </p:sp>
      <p:sp>
        <p:nvSpPr>
          <p:cNvPr name="Freeform 6" id="6"/>
          <p:cNvSpPr/>
          <p:nvPr/>
        </p:nvSpPr>
        <p:spPr>
          <a:xfrm flipH="false" flipV="false" rot="0">
            <a:off x="-395550" y="13373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5"/>
            <a:stretch>
              <a:fillRect l="0" t="0" r="0" b="0"/>
            </a:stretch>
          </a:blipFill>
        </p:spPr>
      </p:sp>
      <p:sp>
        <p:nvSpPr>
          <p:cNvPr name="Freeform 7" id="7"/>
          <p:cNvSpPr/>
          <p:nvPr/>
        </p:nvSpPr>
        <p:spPr>
          <a:xfrm flipH="false" flipV="false" rot="0">
            <a:off x="1323500" y="77728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6"/>
            <a:stretch>
              <a:fillRect l="0" t="0" r="0" b="0"/>
            </a:stretch>
          </a:blipFill>
        </p:spPr>
      </p:sp>
      <p:sp>
        <p:nvSpPr>
          <p:cNvPr name="Freeform 8" id="8"/>
          <p:cNvSpPr/>
          <p:nvPr/>
        </p:nvSpPr>
        <p:spPr>
          <a:xfrm flipH="false" flipV="false" rot="0">
            <a:off x="16913800" y="5876350"/>
            <a:ext cx="792650" cy="792650"/>
          </a:xfrm>
          <a:custGeom>
            <a:avLst/>
            <a:gdLst/>
            <a:ahLst/>
            <a:cxnLst/>
            <a:rect r="r" b="b" t="t" l="l"/>
            <a:pathLst>
              <a:path h="792650" w="792650">
                <a:moveTo>
                  <a:pt x="0" y="0"/>
                </a:moveTo>
                <a:lnTo>
                  <a:pt x="792650" y="0"/>
                </a:lnTo>
                <a:lnTo>
                  <a:pt x="792650" y="792650"/>
                </a:lnTo>
                <a:lnTo>
                  <a:pt x="0" y="792650"/>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TASK 1</a:t>
            </a:r>
          </a:p>
        </p:txBody>
      </p:sp>
      <p:sp>
        <p:nvSpPr>
          <p:cNvPr name="Freeform 9" id="9"/>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7"/>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8"/>
            <a:stretch>
              <a:fillRect l="0" t="0" r="0" b="0"/>
            </a:stretch>
          </a:blipFill>
        </p:spPr>
      </p:sp>
      <p:sp>
        <p:nvSpPr>
          <p:cNvPr name="Freeform 12" id="12"/>
          <p:cNvSpPr/>
          <p:nvPr/>
        </p:nvSpPr>
        <p:spPr>
          <a:xfrm flipH="false" flipV="false" rot="0">
            <a:off x="2437394" y="2014876"/>
            <a:ext cx="13700740" cy="7243424"/>
          </a:xfrm>
          <a:custGeom>
            <a:avLst/>
            <a:gdLst/>
            <a:ahLst/>
            <a:cxnLst/>
            <a:rect r="r" b="b" t="t" l="l"/>
            <a:pathLst>
              <a:path h="7243424" w="13700740">
                <a:moveTo>
                  <a:pt x="0" y="0"/>
                </a:moveTo>
                <a:lnTo>
                  <a:pt x="13700740" y="0"/>
                </a:lnTo>
                <a:lnTo>
                  <a:pt x="13700740" y="7243424"/>
                </a:lnTo>
                <a:lnTo>
                  <a:pt x="0" y="7243424"/>
                </a:lnTo>
                <a:lnTo>
                  <a:pt x="0" y="0"/>
                </a:lnTo>
                <a:close/>
              </a:path>
            </a:pathLst>
          </a:custGeom>
          <a:blipFill>
            <a:blip r:embed="rId19"/>
            <a:stretch>
              <a:fillRect l="-32062" t="-45278" r="-32466" b="-29772"/>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Relay Module </a:t>
            </a:r>
          </a:p>
        </p:txBody>
      </p:sp>
      <p:sp>
        <p:nvSpPr>
          <p:cNvPr name="Freeform 9" id="9"/>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7"/>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8"/>
            <a:stretch>
              <a:fillRect l="0" t="0" r="0" b="0"/>
            </a:stretch>
          </a:blipFill>
        </p:spPr>
      </p:sp>
      <p:sp>
        <p:nvSpPr>
          <p:cNvPr name="Freeform 12" id="12"/>
          <p:cNvSpPr/>
          <p:nvPr/>
        </p:nvSpPr>
        <p:spPr>
          <a:xfrm flipH="false" flipV="false" rot="0">
            <a:off x="2253352" y="1916478"/>
            <a:ext cx="13179442" cy="8370498"/>
          </a:xfrm>
          <a:custGeom>
            <a:avLst/>
            <a:gdLst/>
            <a:ahLst/>
            <a:cxnLst/>
            <a:rect r="r" b="b" t="t" l="l"/>
            <a:pathLst>
              <a:path h="8370498" w="13179442">
                <a:moveTo>
                  <a:pt x="0" y="0"/>
                </a:moveTo>
                <a:lnTo>
                  <a:pt x="13179442" y="0"/>
                </a:lnTo>
                <a:lnTo>
                  <a:pt x="13179442" y="8370498"/>
                </a:lnTo>
                <a:lnTo>
                  <a:pt x="0" y="8370498"/>
                </a:lnTo>
                <a:lnTo>
                  <a:pt x="0" y="0"/>
                </a:lnTo>
                <a:close/>
              </a:path>
            </a:pathLst>
          </a:custGeom>
          <a:blipFill>
            <a:blip r:embed="rId19"/>
            <a:stretch>
              <a:fillRect l="0" t="-19298" r="-72275" b="-33279"/>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109125" y="4760075"/>
            <a:ext cx="14069850" cy="1466850"/>
          </a:xfrm>
          <a:prstGeom prst="rect">
            <a:avLst/>
          </a:prstGeom>
        </p:spPr>
        <p:txBody>
          <a:bodyPr anchor="t" rtlCol="false" tIns="0" lIns="0" bIns="0" rIns="0">
            <a:spAutoFit/>
          </a:bodyPr>
          <a:lstStyle/>
          <a:p>
            <a:pPr algn="ctr">
              <a:lnSpc>
                <a:spcPts val="11280"/>
              </a:lnSpc>
            </a:pPr>
            <a:r>
              <a:rPr lang="en-US" sz="9400">
                <a:solidFill>
                  <a:srgbClr val="25C3BB"/>
                </a:solidFill>
                <a:latin typeface="Arimo"/>
                <a:ea typeface="Arimo"/>
                <a:cs typeface="Arimo"/>
                <a:sym typeface="Arimo"/>
              </a:rPr>
              <a:t>Transistor</a:t>
            </a:r>
          </a:p>
        </p:txBody>
      </p:sp>
      <p:sp>
        <p:nvSpPr>
          <p:cNvPr name="TextBox 4" id="4"/>
          <p:cNvSpPr txBox="true"/>
          <p:nvPr/>
        </p:nvSpPr>
        <p:spPr>
          <a:xfrm rot="0">
            <a:off x="8000175" y="2878637"/>
            <a:ext cx="2287650" cy="1543050"/>
          </a:xfrm>
          <a:prstGeom prst="rect">
            <a:avLst/>
          </a:prstGeom>
        </p:spPr>
        <p:txBody>
          <a:bodyPr anchor="t" rtlCol="false" tIns="0" lIns="0" bIns="0" rIns="0">
            <a:spAutoFit/>
          </a:bodyPr>
          <a:lstStyle/>
          <a:p>
            <a:pPr algn="ctr">
              <a:lnSpc>
                <a:spcPts val="11999"/>
              </a:lnSpc>
            </a:pPr>
            <a:r>
              <a:rPr lang="en-US" sz="9999">
                <a:solidFill>
                  <a:srgbClr val="25C3BB"/>
                </a:solidFill>
                <a:latin typeface="Arimo"/>
                <a:ea typeface="Arimo"/>
                <a:cs typeface="Arimo"/>
                <a:sym typeface="Arimo"/>
              </a:rPr>
              <a:t>02.</a:t>
            </a:r>
          </a:p>
        </p:txBody>
      </p:sp>
      <p:sp>
        <p:nvSpPr>
          <p:cNvPr name="Freeform 5" id="5"/>
          <p:cNvSpPr/>
          <p:nvPr/>
        </p:nvSpPr>
        <p:spPr>
          <a:xfrm flipH="false" flipV="false" rot="0">
            <a:off x="7032750" y="2892650"/>
            <a:ext cx="1543600" cy="1543600"/>
          </a:xfrm>
          <a:custGeom>
            <a:avLst/>
            <a:gdLst/>
            <a:ahLst/>
            <a:cxnLst/>
            <a:rect r="r" b="b" t="t" l="l"/>
            <a:pathLst>
              <a:path h="1543600" w="1543600">
                <a:moveTo>
                  <a:pt x="0" y="0"/>
                </a:moveTo>
                <a:lnTo>
                  <a:pt x="1543600" y="0"/>
                </a:lnTo>
                <a:lnTo>
                  <a:pt x="1543600" y="1543600"/>
                </a:lnTo>
                <a:lnTo>
                  <a:pt x="0" y="1543600"/>
                </a:lnTo>
                <a:lnTo>
                  <a:pt x="0" y="0"/>
                </a:lnTo>
                <a:close/>
              </a:path>
            </a:pathLst>
          </a:custGeom>
          <a:blipFill>
            <a:blip r:embed="rId4"/>
            <a:stretch>
              <a:fillRect l="0" t="0" r="0" b="0"/>
            </a:stretch>
          </a:blipFill>
        </p:spPr>
      </p:sp>
      <p:sp>
        <p:nvSpPr>
          <p:cNvPr name="Freeform 6" id="6"/>
          <p:cNvSpPr/>
          <p:nvPr/>
        </p:nvSpPr>
        <p:spPr>
          <a:xfrm flipH="false" flipV="false" rot="0">
            <a:off x="17430100" y="4436250"/>
            <a:ext cx="1037550" cy="1037550"/>
          </a:xfrm>
          <a:custGeom>
            <a:avLst/>
            <a:gdLst/>
            <a:ahLst/>
            <a:cxnLst/>
            <a:rect r="r" b="b" t="t" l="l"/>
            <a:pathLst>
              <a:path h="1037550" w="1037550">
                <a:moveTo>
                  <a:pt x="0" y="0"/>
                </a:moveTo>
                <a:lnTo>
                  <a:pt x="1037550" y="0"/>
                </a:lnTo>
                <a:lnTo>
                  <a:pt x="1037550" y="1037550"/>
                </a:lnTo>
                <a:lnTo>
                  <a:pt x="0" y="1037550"/>
                </a:lnTo>
                <a:lnTo>
                  <a:pt x="0" y="0"/>
                </a:lnTo>
                <a:close/>
              </a:path>
            </a:pathLst>
          </a:custGeom>
          <a:blipFill>
            <a:blip r:embed="rId5"/>
            <a:stretch>
              <a:fillRect l="0" t="0" r="0" b="0"/>
            </a:stretch>
          </a:blipFill>
        </p:spPr>
      </p:sp>
      <p:sp>
        <p:nvSpPr>
          <p:cNvPr name="Freeform 7" id="7"/>
          <p:cNvSpPr/>
          <p:nvPr/>
        </p:nvSpPr>
        <p:spPr>
          <a:xfrm flipH="false" flipV="false" rot="0">
            <a:off x="-2078350" y="1891026"/>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6"/>
            <a:stretch>
              <a:fillRect l="0" t="0" r="0" b="0"/>
            </a:stretch>
          </a:blipFill>
        </p:spPr>
      </p:sp>
      <p:sp>
        <p:nvSpPr>
          <p:cNvPr name="Freeform 8" id="8"/>
          <p:cNvSpPr/>
          <p:nvPr/>
        </p:nvSpPr>
        <p:spPr>
          <a:xfrm flipH="false" flipV="false" rot="0">
            <a:off x="15631186" y="5863950"/>
            <a:ext cx="1910362" cy="1910400"/>
          </a:xfrm>
          <a:custGeom>
            <a:avLst/>
            <a:gdLst/>
            <a:ahLst/>
            <a:cxnLst/>
            <a:rect r="r" b="b" t="t" l="l"/>
            <a:pathLst>
              <a:path h="1910400" w="1910362">
                <a:moveTo>
                  <a:pt x="0" y="0"/>
                </a:moveTo>
                <a:lnTo>
                  <a:pt x="1910362" y="0"/>
                </a:lnTo>
                <a:lnTo>
                  <a:pt x="1910362" y="1910400"/>
                </a:lnTo>
                <a:lnTo>
                  <a:pt x="0" y="1910400"/>
                </a:lnTo>
                <a:lnTo>
                  <a:pt x="0" y="0"/>
                </a:lnTo>
                <a:close/>
              </a:path>
            </a:pathLst>
          </a:custGeom>
          <a:blipFill>
            <a:blip r:embed="rId7"/>
            <a:stretch>
              <a:fillRect l="0" t="0" r="0" b="0"/>
            </a:stretch>
          </a:blipFill>
        </p:spPr>
      </p:sp>
      <p:sp>
        <p:nvSpPr>
          <p:cNvPr name="Freeform 9" id="9"/>
          <p:cNvSpPr/>
          <p:nvPr/>
        </p:nvSpPr>
        <p:spPr>
          <a:xfrm flipH="false" flipV="false" rot="0">
            <a:off x="14134350" y="8744350"/>
            <a:ext cx="1684550" cy="1684550"/>
          </a:xfrm>
          <a:custGeom>
            <a:avLst/>
            <a:gdLst/>
            <a:ahLst/>
            <a:cxnLst/>
            <a:rect r="r" b="b" t="t" l="l"/>
            <a:pathLst>
              <a:path h="1684550" w="1684550">
                <a:moveTo>
                  <a:pt x="0" y="0"/>
                </a:moveTo>
                <a:lnTo>
                  <a:pt x="1684550" y="0"/>
                </a:lnTo>
                <a:lnTo>
                  <a:pt x="1684550" y="1684550"/>
                </a:lnTo>
                <a:lnTo>
                  <a:pt x="0" y="1684550"/>
                </a:lnTo>
                <a:lnTo>
                  <a:pt x="0" y="0"/>
                </a:lnTo>
                <a:close/>
              </a:path>
            </a:pathLst>
          </a:custGeom>
          <a:blipFill>
            <a:blip r:embed="rId8"/>
            <a:stretch>
              <a:fillRect l="0" t="0" r="0" b="0"/>
            </a:stretch>
          </a:blipFill>
        </p:spPr>
      </p:sp>
      <p:sp>
        <p:nvSpPr>
          <p:cNvPr name="Freeform 10" id="10"/>
          <p:cNvSpPr/>
          <p:nvPr/>
        </p:nvSpPr>
        <p:spPr>
          <a:xfrm flipH="false" flipV="false" rot="0">
            <a:off x="2551886" y="6833950"/>
            <a:ext cx="1910362" cy="1910400"/>
          </a:xfrm>
          <a:custGeom>
            <a:avLst/>
            <a:gdLst/>
            <a:ahLst/>
            <a:cxnLst/>
            <a:rect r="r" b="b" t="t" l="l"/>
            <a:pathLst>
              <a:path h="1910400" w="1910362">
                <a:moveTo>
                  <a:pt x="0" y="0"/>
                </a:moveTo>
                <a:lnTo>
                  <a:pt x="1910362" y="0"/>
                </a:lnTo>
                <a:lnTo>
                  <a:pt x="1910362" y="1910400"/>
                </a:lnTo>
                <a:lnTo>
                  <a:pt x="0" y="1910400"/>
                </a:lnTo>
                <a:lnTo>
                  <a:pt x="0" y="0"/>
                </a:lnTo>
                <a:close/>
              </a:path>
            </a:pathLst>
          </a:custGeom>
          <a:blipFill>
            <a:blip r:embed="rId7"/>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TextBox 9" id="9"/>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Transistor</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4" id="14"/>
          <p:cNvSpPr/>
          <p:nvPr/>
        </p:nvSpPr>
        <p:spPr>
          <a:xfrm flipH="false" flipV="false" rot="0">
            <a:off x="1946434" y="3005101"/>
            <a:ext cx="7495002" cy="4497001"/>
          </a:xfrm>
          <a:custGeom>
            <a:avLst/>
            <a:gdLst/>
            <a:ahLst/>
            <a:cxnLst/>
            <a:rect r="r" b="b" t="t" l="l"/>
            <a:pathLst>
              <a:path h="4497001" w="7495002">
                <a:moveTo>
                  <a:pt x="0" y="0"/>
                </a:moveTo>
                <a:lnTo>
                  <a:pt x="7495002" y="0"/>
                </a:lnTo>
                <a:lnTo>
                  <a:pt x="7495002" y="4497002"/>
                </a:lnTo>
                <a:lnTo>
                  <a:pt x="0" y="4497002"/>
                </a:lnTo>
                <a:lnTo>
                  <a:pt x="0" y="0"/>
                </a:lnTo>
                <a:close/>
              </a:path>
            </a:pathLst>
          </a:custGeom>
          <a:blipFill>
            <a:blip r:embed="rId21"/>
            <a:stretch>
              <a:fillRect l="0" t="0" r="0" b="0"/>
            </a:stretch>
          </a:blipFill>
        </p:spPr>
      </p:sp>
      <p:sp>
        <p:nvSpPr>
          <p:cNvPr name="TextBox 15" id="15"/>
          <p:cNvSpPr txBox="true"/>
          <p:nvPr/>
        </p:nvSpPr>
        <p:spPr>
          <a:xfrm rot="0">
            <a:off x="10312300" y="2958077"/>
            <a:ext cx="7306706" cy="4600575"/>
          </a:xfrm>
          <a:prstGeom prst="rect">
            <a:avLst/>
          </a:prstGeom>
        </p:spPr>
        <p:txBody>
          <a:bodyPr anchor="t" rtlCol="false" tIns="0" lIns="0" bIns="0" rIns="0">
            <a:spAutoFit/>
          </a:bodyPr>
          <a:lstStyle/>
          <a:p>
            <a:pPr algn="ctr">
              <a:lnSpc>
                <a:spcPts val="3359"/>
              </a:lnSpc>
              <a:spcBef>
                <a:spcPct val="0"/>
              </a:spcBef>
            </a:pPr>
            <a:r>
              <a:rPr lang="en-US" sz="2799">
                <a:solidFill>
                  <a:srgbClr val="25C3BB"/>
                </a:solidFill>
                <a:latin typeface="Montserrat"/>
                <a:ea typeface="Montserrat"/>
                <a:cs typeface="Montserrat"/>
                <a:sym typeface="Montserrat"/>
              </a:rPr>
              <a:t>The transistor is a 3-terminal semiconductor device that can both conduct and insulate. A transistor can act as a electric switch and an amplifier. It is the fundamental building block of modern electronic devices and found everywhere in modern electronic systems. It is used in many applications such as logic gates, motor drivers, power supplies, driving home applications and many other applications.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0897970" y="-2180546"/>
            <a:ext cx="3808534" cy="3349242"/>
          </a:xfrm>
          <a:custGeom>
            <a:avLst/>
            <a:gdLst/>
            <a:ahLst/>
            <a:cxnLst/>
            <a:rect r="r" b="b" t="t" l="l"/>
            <a:pathLst>
              <a:path h="3349242" w="3808534">
                <a:moveTo>
                  <a:pt x="0" y="0"/>
                </a:moveTo>
                <a:lnTo>
                  <a:pt x="3808534" y="0"/>
                </a:lnTo>
                <a:lnTo>
                  <a:pt x="3808534" y="3349242"/>
                </a:lnTo>
                <a:lnTo>
                  <a:pt x="0" y="3349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557000" y="956326"/>
            <a:ext cx="3608000" cy="1259050"/>
          </a:xfrm>
          <a:custGeom>
            <a:avLst/>
            <a:gdLst/>
            <a:ahLst/>
            <a:cxnLst/>
            <a:rect r="r" b="b" t="t" l="l"/>
            <a:pathLst>
              <a:path h="1259050" w="3608000">
                <a:moveTo>
                  <a:pt x="0" y="0"/>
                </a:moveTo>
                <a:lnTo>
                  <a:pt x="3608000" y="0"/>
                </a:lnTo>
                <a:lnTo>
                  <a:pt x="3608000" y="1259050"/>
                </a:lnTo>
                <a:lnTo>
                  <a:pt x="0" y="1259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46950" y="8846718"/>
            <a:ext cx="5787092" cy="1633058"/>
          </a:xfrm>
          <a:custGeom>
            <a:avLst/>
            <a:gdLst/>
            <a:ahLst/>
            <a:cxnLst/>
            <a:rect r="r" b="b" t="t" l="l"/>
            <a:pathLst>
              <a:path h="1633058" w="5787092">
                <a:moveTo>
                  <a:pt x="0" y="0"/>
                </a:moveTo>
                <a:lnTo>
                  <a:pt x="5787092" y="0"/>
                </a:lnTo>
                <a:lnTo>
                  <a:pt x="5787092" y="1633058"/>
                </a:lnTo>
                <a:lnTo>
                  <a:pt x="0" y="16330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847989" y="8608814"/>
            <a:ext cx="847227" cy="1251391"/>
          </a:xfrm>
          <a:custGeom>
            <a:avLst/>
            <a:gdLst/>
            <a:ahLst/>
            <a:cxnLst/>
            <a:rect r="r" b="b" t="t" l="l"/>
            <a:pathLst>
              <a:path h="1251391" w="847227">
                <a:moveTo>
                  <a:pt x="0" y="0"/>
                </a:moveTo>
                <a:lnTo>
                  <a:pt x="847227" y="0"/>
                </a:lnTo>
                <a:lnTo>
                  <a:pt x="847227" y="1251390"/>
                </a:lnTo>
                <a:lnTo>
                  <a:pt x="0" y="12513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418839" y="575277"/>
            <a:ext cx="664132" cy="387527"/>
          </a:xfrm>
          <a:custGeom>
            <a:avLst/>
            <a:gdLst/>
            <a:ahLst/>
            <a:cxnLst/>
            <a:rect r="r" b="b" t="t" l="l"/>
            <a:pathLst>
              <a:path h="387527" w="664132">
                <a:moveTo>
                  <a:pt x="0" y="0"/>
                </a:moveTo>
                <a:lnTo>
                  <a:pt x="664132" y="0"/>
                </a:lnTo>
                <a:lnTo>
                  <a:pt x="664132" y="387527"/>
                </a:lnTo>
                <a:lnTo>
                  <a:pt x="0" y="3875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904868" y="160476"/>
            <a:ext cx="178100" cy="176950"/>
            <a:chOff x="0" y="0"/>
            <a:chExt cx="237467" cy="235933"/>
          </a:xfrm>
        </p:grpSpPr>
        <p:sp>
          <p:nvSpPr>
            <p:cNvPr name="Freeform 8" id="8"/>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9" id="9"/>
          <p:cNvGrpSpPr/>
          <p:nvPr/>
        </p:nvGrpSpPr>
        <p:grpSpPr>
          <a:xfrm rot="0">
            <a:off x="166018" y="1096726"/>
            <a:ext cx="73100" cy="71950"/>
            <a:chOff x="0" y="0"/>
            <a:chExt cx="97467" cy="95933"/>
          </a:xfrm>
        </p:grpSpPr>
        <p:sp>
          <p:nvSpPr>
            <p:cNvPr name="Freeform 10" id="10"/>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1" id="11"/>
          <p:cNvGrpSpPr/>
          <p:nvPr/>
        </p:nvGrpSpPr>
        <p:grpSpPr>
          <a:xfrm rot="0">
            <a:off x="322918" y="220850"/>
            <a:ext cx="71950" cy="71950"/>
            <a:chOff x="0" y="0"/>
            <a:chExt cx="95933" cy="95933"/>
          </a:xfrm>
        </p:grpSpPr>
        <p:sp>
          <p:nvSpPr>
            <p:cNvPr name="Freeform 12" id="12"/>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grpSp>
        <p:nvGrpSpPr>
          <p:cNvPr name="Group 13" id="13"/>
          <p:cNvGrpSpPr/>
          <p:nvPr/>
        </p:nvGrpSpPr>
        <p:grpSpPr>
          <a:xfrm rot="0">
            <a:off x="17371142" y="8269126"/>
            <a:ext cx="178100" cy="176950"/>
            <a:chOff x="0" y="0"/>
            <a:chExt cx="237467" cy="235933"/>
          </a:xfrm>
        </p:grpSpPr>
        <p:sp>
          <p:nvSpPr>
            <p:cNvPr name="Freeform 14" id="14"/>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15" id="15"/>
          <p:cNvGrpSpPr/>
          <p:nvPr/>
        </p:nvGrpSpPr>
        <p:grpSpPr>
          <a:xfrm rot="0">
            <a:off x="16999118" y="9199450"/>
            <a:ext cx="73100" cy="71950"/>
            <a:chOff x="0" y="0"/>
            <a:chExt cx="97467" cy="95933"/>
          </a:xfrm>
        </p:grpSpPr>
        <p:sp>
          <p:nvSpPr>
            <p:cNvPr name="Freeform 16" id="16"/>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7" id="17"/>
          <p:cNvGrpSpPr/>
          <p:nvPr/>
        </p:nvGrpSpPr>
        <p:grpSpPr>
          <a:xfrm rot="0">
            <a:off x="17130468" y="8498850"/>
            <a:ext cx="71950" cy="71950"/>
            <a:chOff x="0" y="0"/>
            <a:chExt cx="95933" cy="95933"/>
          </a:xfrm>
        </p:grpSpPr>
        <p:sp>
          <p:nvSpPr>
            <p:cNvPr name="Freeform 18" id="18"/>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sp>
        <p:nvSpPr>
          <p:cNvPr name="Freeform 19" id="19"/>
          <p:cNvSpPr/>
          <p:nvPr/>
        </p:nvSpPr>
        <p:spPr>
          <a:xfrm flipH="false" flipV="false" rot="0">
            <a:off x="-521200" y="1070000"/>
            <a:ext cx="1749200" cy="1749200"/>
          </a:xfrm>
          <a:custGeom>
            <a:avLst/>
            <a:gdLst/>
            <a:ahLst/>
            <a:cxnLst/>
            <a:rect r="r" b="b" t="t" l="l"/>
            <a:pathLst>
              <a:path h="1749200" w="1749200">
                <a:moveTo>
                  <a:pt x="0" y="0"/>
                </a:moveTo>
                <a:lnTo>
                  <a:pt x="1749200" y="0"/>
                </a:lnTo>
                <a:lnTo>
                  <a:pt x="1749200" y="1749200"/>
                </a:lnTo>
                <a:lnTo>
                  <a:pt x="0" y="1749200"/>
                </a:lnTo>
                <a:lnTo>
                  <a:pt x="0" y="0"/>
                </a:lnTo>
                <a:close/>
              </a:path>
            </a:pathLst>
          </a:custGeom>
          <a:blipFill>
            <a:blip r:embed="rId13"/>
            <a:stretch>
              <a:fillRect l="0" t="0" r="0" b="0"/>
            </a:stretch>
          </a:blipFill>
        </p:spPr>
      </p:sp>
      <p:sp>
        <p:nvSpPr>
          <p:cNvPr name="Freeform 20" id="20"/>
          <p:cNvSpPr/>
          <p:nvPr/>
        </p:nvSpPr>
        <p:spPr>
          <a:xfrm flipH="false" flipV="false" rot="0">
            <a:off x="16147100" y="5416150"/>
            <a:ext cx="3873150" cy="3873150"/>
          </a:xfrm>
          <a:custGeom>
            <a:avLst/>
            <a:gdLst/>
            <a:ahLst/>
            <a:cxnLst/>
            <a:rect r="r" b="b" t="t" l="l"/>
            <a:pathLst>
              <a:path h="3873150" w="3873150">
                <a:moveTo>
                  <a:pt x="0" y="0"/>
                </a:moveTo>
                <a:lnTo>
                  <a:pt x="3873150" y="0"/>
                </a:lnTo>
                <a:lnTo>
                  <a:pt x="3873150" y="3873150"/>
                </a:lnTo>
                <a:lnTo>
                  <a:pt x="0" y="3873150"/>
                </a:lnTo>
                <a:lnTo>
                  <a:pt x="0" y="0"/>
                </a:lnTo>
                <a:close/>
              </a:path>
            </a:pathLst>
          </a:custGeom>
          <a:blipFill>
            <a:blip r:embed="rId14"/>
            <a:stretch>
              <a:fillRect l="0" t="0" r="0" b="0"/>
            </a:stretch>
          </a:blipFill>
        </p:spPr>
      </p:sp>
      <p:sp>
        <p:nvSpPr>
          <p:cNvPr name="TextBox 21" id="21"/>
          <p:cNvSpPr txBox="true"/>
          <p:nvPr/>
        </p:nvSpPr>
        <p:spPr>
          <a:xfrm rot="0">
            <a:off x="2223825" y="4467225"/>
            <a:ext cx="13840350" cy="1438275"/>
          </a:xfrm>
          <a:prstGeom prst="rect">
            <a:avLst/>
          </a:prstGeom>
        </p:spPr>
        <p:txBody>
          <a:bodyPr anchor="t" rtlCol="false" tIns="0" lIns="0" bIns="0" rIns="0">
            <a:spAutoFit/>
          </a:bodyPr>
          <a:lstStyle/>
          <a:p>
            <a:pPr algn="ctr">
              <a:lnSpc>
                <a:spcPts val="10799"/>
              </a:lnSpc>
            </a:pPr>
            <a:r>
              <a:rPr lang="en-US" sz="9999">
                <a:solidFill>
                  <a:srgbClr val="25C3BB"/>
                </a:solidFill>
                <a:latin typeface="Arimo"/>
                <a:ea typeface="Arimo"/>
                <a:cs typeface="Arimo"/>
                <a:sym typeface="Arimo"/>
              </a:rPr>
              <a:t>Welcome Back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514792" y="1132901"/>
            <a:ext cx="9154075" cy="9154075"/>
          </a:xfrm>
          <a:custGeom>
            <a:avLst/>
            <a:gdLst/>
            <a:ahLst/>
            <a:cxnLst/>
            <a:rect r="r" b="b" t="t" l="l"/>
            <a:pathLst>
              <a:path h="9154075" w="9154075">
                <a:moveTo>
                  <a:pt x="0" y="0"/>
                </a:moveTo>
                <a:lnTo>
                  <a:pt x="9154075" y="0"/>
                </a:lnTo>
                <a:lnTo>
                  <a:pt x="9154075" y="9154075"/>
                </a:lnTo>
                <a:lnTo>
                  <a:pt x="0" y="9154075"/>
                </a:lnTo>
                <a:lnTo>
                  <a:pt x="0" y="0"/>
                </a:lnTo>
                <a:close/>
              </a:path>
            </a:pathLst>
          </a:custGeom>
          <a:blipFill>
            <a:blip r:embed="rId15"/>
            <a:stretch>
              <a:fillRect l="0" t="0" r="0" b="0"/>
            </a:stretch>
          </a:blipFill>
        </p:spPr>
      </p:sp>
      <p:sp>
        <p:nvSpPr>
          <p:cNvPr name="TextBox 9" id="9"/>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Transistor</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4" id="14"/>
          <p:cNvSpPr/>
          <p:nvPr/>
        </p:nvSpPr>
        <p:spPr>
          <a:xfrm flipH="false" flipV="false" rot="0">
            <a:off x="9912250" y="585125"/>
            <a:ext cx="7860727" cy="5818694"/>
          </a:xfrm>
          <a:custGeom>
            <a:avLst/>
            <a:gdLst/>
            <a:ahLst/>
            <a:cxnLst/>
            <a:rect r="r" b="b" t="t" l="l"/>
            <a:pathLst>
              <a:path h="5818694" w="7860727">
                <a:moveTo>
                  <a:pt x="0" y="0"/>
                </a:moveTo>
                <a:lnTo>
                  <a:pt x="7860727" y="0"/>
                </a:lnTo>
                <a:lnTo>
                  <a:pt x="7860727" y="5818694"/>
                </a:lnTo>
                <a:lnTo>
                  <a:pt x="0" y="5818694"/>
                </a:lnTo>
                <a:lnTo>
                  <a:pt x="0" y="0"/>
                </a:lnTo>
                <a:close/>
              </a:path>
            </a:pathLst>
          </a:custGeom>
          <a:blipFill>
            <a:blip r:embed="rId21"/>
            <a:stretch>
              <a:fillRect l="0" t="0" r="0" b="0"/>
            </a:stretch>
          </a:blipFill>
        </p:spPr>
      </p:sp>
      <p:sp>
        <p:nvSpPr>
          <p:cNvPr name="TextBox 15" id="15"/>
          <p:cNvSpPr txBox="true"/>
          <p:nvPr/>
        </p:nvSpPr>
        <p:spPr>
          <a:xfrm rot="0">
            <a:off x="2117550" y="2388914"/>
            <a:ext cx="1511379" cy="971550"/>
          </a:xfrm>
          <a:prstGeom prst="rect">
            <a:avLst/>
          </a:prstGeom>
        </p:spPr>
        <p:txBody>
          <a:bodyPr anchor="t" rtlCol="false" tIns="0" lIns="0" bIns="0" rIns="0">
            <a:spAutoFit/>
          </a:bodyPr>
          <a:lstStyle/>
          <a:p>
            <a:pPr algn="ctr">
              <a:lnSpc>
                <a:spcPts val="7559"/>
              </a:lnSpc>
              <a:spcBef>
                <a:spcPct val="0"/>
              </a:spcBef>
            </a:pPr>
            <a:r>
              <a:rPr lang="en-US" b="true" sz="6299">
                <a:solidFill>
                  <a:srgbClr val="25C3BB"/>
                </a:solidFill>
                <a:latin typeface="Arimo Bold"/>
                <a:ea typeface="Arimo Bold"/>
                <a:cs typeface="Arimo Bold"/>
                <a:sym typeface="Arimo Bold"/>
              </a:rPr>
              <a:t>BJT</a:t>
            </a:r>
          </a:p>
        </p:txBody>
      </p:sp>
      <p:sp>
        <p:nvSpPr>
          <p:cNvPr name="TextBox 16" id="16"/>
          <p:cNvSpPr txBox="true"/>
          <p:nvPr/>
        </p:nvSpPr>
        <p:spPr>
          <a:xfrm rot="0">
            <a:off x="1981465" y="3616503"/>
            <a:ext cx="8115300" cy="3829050"/>
          </a:xfrm>
          <a:prstGeom prst="rect">
            <a:avLst/>
          </a:prstGeom>
        </p:spPr>
        <p:txBody>
          <a:bodyPr anchor="t" rtlCol="false" tIns="0" lIns="0" bIns="0" rIns="0">
            <a:spAutoFit/>
          </a:bodyPr>
          <a:lstStyle/>
          <a:p>
            <a:pPr algn="l" marL="0" indent="0" lvl="0">
              <a:lnSpc>
                <a:spcPts val="4320"/>
              </a:lnSpc>
              <a:spcBef>
                <a:spcPct val="0"/>
              </a:spcBef>
            </a:pPr>
            <a:r>
              <a:rPr lang="en-US" b="true" sz="3600" strike="noStrike" u="sng">
                <a:solidFill>
                  <a:srgbClr val="000000"/>
                </a:solidFill>
                <a:latin typeface="Arimo Bold"/>
                <a:ea typeface="Arimo Bold"/>
                <a:cs typeface="Arimo Bold"/>
                <a:sym typeface="Arimo Bold"/>
              </a:rPr>
              <a:t>Bipolar Junction Transistor </a:t>
            </a:r>
          </a:p>
          <a:p>
            <a:pPr algn="l" marL="0" indent="0" lvl="0">
              <a:lnSpc>
                <a:spcPts val="4320"/>
              </a:lnSpc>
              <a:spcBef>
                <a:spcPct val="0"/>
              </a:spcBef>
            </a:pPr>
          </a:p>
          <a:p>
            <a:pPr algn="l" marL="0" indent="0" lvl="0">
              <a:lnSpc>
                <a:spcPts val="4320"/>
              </a:lnSpc>
              <a:spcBef>
                <a:spcPct val="0"/>
              </a:spcBef>
            </a:pPr>
            <a:r>
              <a:rPr lang="en-US" sz="3600" strike="noStrike" u="none">
                <a:solidFill>
                  <a:srgbClr val="000000"/>
                </a:solidFill>
                <a:latin typeface="Arimo"/>
                <a:ea typeface="Arimo"/>
                <a:cs typeface="Arimo"/>
                <a:sym typeface="Arimo"/>
              </a:rPr>
              <a:t>is a 3-terminal device made from different semiconductor materials that can act as either an insulator or a conductor by the application of a small signal voltage.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109125" y="4760075"/>
            <a:ext cx="14069850" cy="1466850"/>
          </a:xfrm>
          <a:prstGeom prst="rect">
            <a:avLst/>
          </a:prstGeom>
        </p:spPr>
        <p:txBody>
          <a:bodyPr anchor="t" rtlCol="false" tIns="0" lIns="0" bIns="0" rIns="0">
            <a:spAutoFit/>
          </a:bodyPr>
          <a:lstStyle/>
          <a:p>
            <a:pPr algn="ctr">
              <a:lnSpc>
                <a:spcPts val="11280"/>
              </a:lnSpc>
            </a:pPr>
            <a:r>
              <a:rPr lang="en-US" sz="9400">
                <a:solidFill>
                  <a:srgbClr val="25C3BB"/>
                </a:solidFill>
                <a:latin typeface="Arimo"/>
                <a:ea typeface="Arimo"/>
                <a:cs typeface="Arimo"/>
                <a:sym typeface="Arimo"/>
              </a:rPr>
              <a:t>ESC</a:t>
            </a:r>
          </a:p>
        </p:txBody>
      </p:sp>
      <p:sp>
        <p:nvSpPr>
          <p:cNvPr name="TextBox 4" id="4"/>
          <p:cNvSpPr txBox="true"/>
          <p:nvPr/>
        </p:nvSpPr>
        <p:spPr>
          <a:xfrm rot="0">
            <a:off x="8000175" y="2878637"/>
            <a:ext cx="2287650" cy="1543050"/>
          </a:xfrm>
          <a:prstGeom prst="rect">
            <a:avLst/>
          </a:prstGeom>
        </p:spPr>
        <p:txBody>
          <a:bodyPr anchor="t" rtlCol="false" tIns="0" lIns="0" bIns="0" rIns="0">
            <a:spAutoFit/>
          </a:bodyPr>
          <a:lstStyle/>
          <a:p>
            <a:pPr algn="ctr">
              <a:lnSpc>
                <a:spcPts val="11999"/>
              </a:lnSpc>
            </a:pPr>
            <a:r>
              <a:rPr lang="en-US" sz="9999">
                <a:solidFill>
                  <a:srgbClr val="25C3BB"/>
                </a:solidFill>
                <a:latin typeface="Arimo"/>
                <a:ea typeface="Arimo"/>
                <a:cs typeface="Arimo"/>
                <a:sym typeface="Arimo"/>
              </a:rPr>
              <a:t>03.</a:t>
            </a:r>
          </a:p>
        </p:txBody>
      </p:sp>
      <p:sp>
        <p:nvSpPr>
          <p:cNvPr name="Freeform 5" id="5"/>
          <p:cNvSpPr/>
          <p:nvPr/>
        </p:nvSpPr>
        <p:spPr>
          <a:xfrm flipH="false" flipV="false" rot="0">
            <a:off x="7032750" y="2892650"/>
            <a:ext cx="1543600" cy="1543600"/>
          </a:xfrm>
          <a:custGeom>
            <a:avLst/>
            <a:gdLst/>
            <a:ahLst/>
            <a:cxnLst/>
            <a:rect r="r" b="b" t="t" l="l"/>
            <a:pathLst>
              <a:path h="1543600" w="1543600">
                <a:moveTo>
                  <a:pt x="0" y="0"/>
                </a:moveTo>
                <a:lnTo>
                  <a:pt x="1543600" y="0"/>
                </a:lnTo>
                <a:lnTo>
                  <a:pt x="1543600" y="1543600"/>
                </a:lnTo>
                <a:lnTo>
                  <a:pt x="0" y="1543600"/>
                </a:lnTo>
                <a:lnTo>
                  <a:pt x="0" y="0"/>
                </a:lnTo>
                <a:close/>
              </a:path>
            </a:pathLst>
          </a:custGeom>
          <a:blipFill>
            <a:blip r:embed="rId4"/>
            <a:stretch>
              <a:fillRect l="0" t="0" r="0" b="0"/>
            </a:stretch>
          </a:blipFill>
        </p:spPr>
      </p:sp>
      <p:sp>
        <p:nvSpPr>
          <p:cNvPr name="Freeform 6" id="6"/>
          <p:cNvSpPr/>
          <p:nvPr/>
        </p:nvSpPr>
        <p:spPr>
          <a:xfrm flipH="false" flipV="false" rot="0">
            <a:off x="17430100" y="4436250"/>
            <a:ext cx="1037550" cy="1037550"/>
          </a:xfrm>
          <a:custGeom>
            <a:avLst/>
            <a:gdLst/>
            <a:ahLst/>
            <a:cxnLst/>
            <a:rect r="r" b="b" t="t" l="l"/>
            <a:pathLst>
              <a:path h="1037550" w="1037550">
                <a:moveTo>
                  <a:pt x="0" y="0"/>
                </a:moveTo>
                <a:lnTo>
                  <a:pt x="1037550" y="0"/>
                </a:lnTo>
                <a:lnTo>
                  <a:pt x="1037550" y="1037550"/>
                </a:lnTo>
                <a:lnTo>
                  <a:pt x="0" y="1037550"/>
                </a:lnTo>
                <a:lnTo>
                  <a:pt x="0" y="0"/>
                </a:lnTo>
                <a:close/>
              </a:path>
            </a:pathLst>
          </a:custGeom>
          <a:blipFill>
            <a:blip r:embed="rId5"/>
            <a:stretch>
              <a:fillRect l="0" t="0" r="0" b="0"/>
            </a:stretch>
          </a:blipFill>
        </p:spPr>
      </p:sp>
      <p:sp>
        <p:nvSpPr>
          <p:cNvPr name="Freeform 7" id="7"/>
          <p:cNvSpPr/>
          <p:nvPr/>
        </p:nvSpPr>
        <p:spPr>
          <a:xfrm flipH="false" flipV="false" rot="0">
            <a:off x="-2078350" y="1891026"/>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6"/>
            <a:stretch>
              <a:fillRect l="0" t="0" r="0" b="0"/>
            </a:stretch>
          </a:blipFill>
        </p:spPr>
      </p:sp>
      <p:sp>
        <p:nvSpPr>
          <p:cNvPr name="Freeform 8" id="8"/>
          <p:cNvSpPr/>
          <p:nvPr/>
        </p:nvSpPr>
        <p:spPr>
          <a:xfrm flipH="false" flipV="false" rot="0">
            <a:off x="15631186" y="5863950"/>
            <a:ext cx="1910362" cy="1910400"/>
          </a:xfrm>
          <a:custGeom>
            <a:avLst/>
            <a:gdLst/>
            <a:ahLst/>
            <a:cxnLst/>
            <a:rect r="r" b="b" t="t" l="l"/>
            <a:pathLst>
              <a:path h="1910400" w="1910362">
                <a:moveTo>
                  <a:pt x="0" y="0"/>
                </a:moveTo>
                <a:lnTo>
                  <a:pt x="1910362" y="0"/>
                </a:lnTo>
                <a:lnTo>
                  <a:pt x="1910362" y="1910400"/>
                </a:lnTo>
                <a:lnTo>
                  <a:pt x="0" y="1910400"/>
                </a:lnTo>
                <a:lnTo>
                  <a:pt x="0" y="0"/>
                </a:lnTo>
                <a:close/>
              </a:path>
            </a:pathLst>
          </a:custGeom>
          <a:blipFill>
            <a:blip r:embed="rId7"/>
            <a:stretch>
              <a:fillRect l="0" t="0" r="0" b="0"/>
            </a:stretch>
          </a:blipFill>
        </p:spPr>
      </p:sp>
      <p:sp>
        <p:nvSpPr>
          <p:cNvPr name="Freeform 9" id="9"/>
          <p:cNvSpPr/>
          <p:nvPr/>
        </p:nvSpPr>
        <p:spPr>
          <a:xfrm flipH="false" flipV="false" rot="0">
            <a:off x="14134350" y="8744350"/>
            <a:ext cx="1684550" cy="1684550"/>
          </a:xfrm>
          <a:custGeom>
            <a:avLst/>
            <a:gdLst/>
            <a:ahLst/>
            <a:cxnLst/>
            <a:rect r="r" b="b" t="t" l="l"/>
            <a:pathLst>
              <a:path h="1684550" w="1684550">
                <a:moveTo>
                  <a:pt x="0" y="0"/>
                </a:moveTo>
                <a:lnTo>
                  <a:pt x="1684550" y="0"/>
                </a:lnTo>
                <a:lnTo>
                  <a:pt x="1684550" y="1684550"/>
                </a:lnTo>
                <a:lnTo>
                  <a:pt x="0" y="1684550"/>
                </a:lnTo>
                <a:lnTo>
                  <a:pt x="0" y="0"/>
                </a:lnTo>
                <a:close/>
              </a:path>
            </a:pathLst>
          </a:custGeom>
          <a:blipFill>
            <a:blip r:embed="rId8"/>
            <a:stretch>
              <a:fillRect l="0" t="0" r="0" b="0"/>
            </a:stretch>
          </a:blipFill>
        </p:spPr>
      </p:sp>
      <p:sp>
        <p:nvSpPr>
          <p:cNvPr name="Freeform 10" id="10"/>
          <p:cNvSpPr/>
          <p:nvPr/>
        </p:nvSpPr>
        <p:spPr>
          <a:xfrm flipH="false" flipV="false" rot="0">
            <a:off x="2551886" y="6833950"/>
            <a:ext cx="1910362" cy="1910400"/>
          </a:xfrm>
          <a:custGeom>
            <a:avLst/>
            <a:gdLst/>
            <a:ahLst/>
            <a:cxnLst/>
            <a:rect r="r" b="b" t="t" l="l"/>
            <a:pathLst>
              <a:path h="1910400" w="1910362">
                <a:moveTo>
                  <a:pt x="0" y="0"/>
                </a:moveTo>
                <a:lnTo>
                  <a:pt x="1910362" y="0"/>
                </a:lnTo>
                <a:lnTo>
                  <a:pt x="1910362" y="1910400"/>
                </a:lnTo>
                <a:lnTo>
                  <a:pt x="0" y="1910400"/>
                </a:lnTo>
                <a:lnTo>
                  <a:pt x="0" y="0"/>
                </a:lnTo>
                <a:close/>
              </a:path>
            </a:pathLst>
          </a:custGeom>
          <a:blipFill>
            <a:blip r:embed="rId7"/>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TextBox 9" id="9"/>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ESC</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4" id="14"/>
          <p:cNvSpPr/>
          <p:nvPr/>
        </p:nvSpPr>
        <p:spPr>
          <a:xfrm flipH="false" flipV="false" rot="0">
            <a:off x="4344872" y="1457031"/>
            <a:ext cx="8472005" cy="7953095"/>
          </a:xfrm>
          <a:custGeom>
            <a:avLst/>
            <a:gdLst/>
            <a:ahLst/>
            <a:cxnLst/>
            <a:rect r="r" b="b" t="t" l="l"/>
            <a:pathLst>
              <a:path h="7953095" w="8472005">
                <a:moveTo>
                  <a:pt x="0" y="0"/>
                </a:moveTo>
                <a:lnTo>
                  <a:pt x="8472005" y="0"/>
                </a:lnTo>
                <a:lnTo>
                  <a:pt x="8472005" y="7953095"/>
                </a:lnTo>
                <a:lnTo>
                  <a:pt x="0" y="7953095"/>
                </a:lnTo>
                <a:lnTo>
                  <a:pt x="0" y="0"/>
                </a:lnTo>
                <a:close/>
              </a:path>
            </a:pathLst>
          </a:custGeom>
          <a:blipFill>
            <a:blip r:embed="rId21"/>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TextBox 9" id="9"/>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ESC</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4" id="14"/>
          <p:cNvSpPr/>
          <p:nvPr/>
        </p:nvSpPr>
        <p:spPr>
          <a:xfrm flipH="false" flipV="false" rot="0">
            <a:off x="2621549" y="2715447"/>
            <a:ext cx="13044902" cy="5510347"/>
          </a:xfrm>
          <a:custGeom>
            <a:avLst/>
            <a:gdLst/>
            <a:ahLst/>
            <a:cxnLst/>
            <a:rect r="r" b="b" t="t" l="l"/>
            <a:pathLst>
              <a:path h="5510347" w="13044902">
                <a:moveTo>
                  <a:pt x="0" y="0"/>
                </a:moveTo>
                <a:lnTo>
                  <a:pt x="13044902" y="0"/>
                </a:lnTo>
                <a:lnTo>
                  <a:pt x="13044902" y="5510347"/>
                </a:lnTo>
                <a:lnTo>
                  <a:pt x="0" y="5510347"/>
                </a:lnTo>
                <a:lnTo>
                  <a:pt x="0" y="0"/>
                </a:lnTo>
                <a:close/>
              </a:path>
            </a:pathLst>
          </a:custGeom>
          <a:blipFill>
            <a:blip r:embed="rId21"/>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TextBox 9" id="9"/>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ESC</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4" id="14"/>
          <p:cNvSpPr/>
          <p:nvPr/>
        </p:nvSpPr>
        <p:spPr>
          <a:xfrm flipH="false" flipV="false" rot="0">
            <a:off x="3963872" y="1916478"/>
            <a:ext cx="10210930" cy="7173178"/>
          </a:xfrm>
          <a:custGeom>
            <a:avLst/>
            <a:gdLst/>
            <a:ahLst/>
            <a:cxnLst/>
            <a:rect r="r" b="b" t="t" l="l"/>
            <a:pathLst>
              <a:path h="7173178" w="10210930">
                <a:moveTo>
                  <a:pt x="0" y="0"/>
                </a:moveTo>
                <a:lnTo>
                  <a:pt x="10210930" y="0"/>
                </a:lnTo>
                <a:lnTo>
                  <a:pt x="10210930" y="7173178"/>
                </a:lnTo>
                <a:lnTo>
                  <a:pt x="0" y="7173178"/>
                </a:lnTo>
                <a:lnTo>
                  <a:pt x="0" y="0"/>
                </a:lnTo>
                <a:close/>
              </a:path>
            </a:pathLst>
          </a:custGeom>
          <a:blipFill>
            <a:blip r:embed="rId21"/>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TextBox 9" id="9"/>
          <p:cNvSpPr txBox="true"/>
          <p:nvPr/>
        </p:nvSpPr>
        <p:spPr>
          <a:xfrm rot="0">
            <a:off x="1028700" y="539852"/>
            <a:ext cx="10020829" cy="1185739"/>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BLDC Motor</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4" id="14"/>
          <p:cNvSpPr/>
          <p:nvPr/>
        </p:nvSpPr>
        <p:spPr>
          <a:xfrm flipH="false" flipV="false" rot="0">
            <a:off x="2117550" y="2221800"/>
            <a:ext cx="7638495" cy="6346962"/>
          </a:xfrm>
          <a:custGeom>
            <a:avLst/>
            <a:gdLst/>
            <a:ahLst/>
            <a:cxnLst/>
            <a:rect r="r" b="b" t="t" l="l"/>
            <a:pathLst>
              <a:path h="6346962" w="7638495">
                <a:moveTo>
                  <a:pt x="0" y="0"/>
                </a:moveTo>
                <a:lnTo>
                  <a:pt x="7638495" y="0"/>
                </a:lnTo>
                <a:lnTo>
                  <a:pt x="7638495" y="6346962"/>
                </a:lnTo>
                <a:lnTo>
                  <a:pt x="0" y="6346962"/>
                </a:lnTo>
                <a:lnTo>
                  <a:pt x="0" y="0"/>
                </a:lnTo>
                <a:close/>
              </a:path>
            </a:pathLst>
          </a:custGeom>
          <a:blipFill>
            <a:blip r:embed="rId21"/>
            <a:stretch>
              <a:fillRect l="-68282" t="-23448" r="-70293" b="-38058"/>
            </a:stretch>
          </a:blipFill>
        </p:spPr>
      </p:sp>
      <p:sp>
        <p:nvSpPr>
          <p:cNvPr name="TextBox 15" id="15"/>
          <p:cNvSpPr txBox="true"/>
          <p:nvPr/>
        </p:nvSpPr>
        <p:spPr>
          <a:xfrm rot="0">
            <a:off x="10951369" y="3468370"/>
            <a:ext cx="6209771" cy="3235960"/>
          </a:xfrm>
          <a:prstGeom prst="rect">
            <a:avLst/>
          </a:prstGeom>
        </p:spPr>
        <p:txBody>
          <a:bodyPr anchor="t" rtlCol="false" tIns="0" lIns="0" bIns="0" rIns="0">
            <a:spAutoFit/>
          </a:bodyPr>
          <a:lstStyle/>
          <a:p>
            <a:pPr algn="l">
              <a:lnSpc>
                <a:spcPts val="6439"/>
              </a:lnSpc>
            </a:pPr>
            <a:r>
              <a:rPr lang="en-US" sz="4599" u="sng">
                <a:solidFill>
                  <a:srgbClr val="25C3BB"/>
                </a:solidFill>
                <a:latin typeface="Arimo"/>
                <a:ea typeface="Arimo"/>
                <a:cs typeface="Arimo"/>
                <a:sym typeface="Arimo"/>
                <a:hlinkClick r:id="rId22" tooltip="https://simulators.drbasheers.com/UCI/x497.6/motor/open_loop_no_pwm.html"/>
              </a:rPr>
              <a:t>https://simulators.drbasheers.com/UCI/x497.6/motor/open_loop_no_pwm.html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8816478" y="3343275"/>
            <a:ext cx="8889972" cy="3552825"/>
          </a:xfrm>
          <a:prstGeom prst="rect">
            <a:avLst/>
          </a:prstGeom>
        </p:spPr>
        <p:txBody>
          <a:bodyPr anchor="t" rtlCol="false" tIns="0" lIns="0" bIns="0" rIns="0">
            <a:spAutoFit/>
          </a:bodyPr>
          <a:lstStyle/>
          <a:p>
            <a:pPr algn="ctr">
              <a:lnSpc>
                <a:spcPts val="13802"/>
              </a:lnSpc>
            </a:pPr>
            <a:r>
              <a:rPr lang="en-US" sz="11501">
                <a:solidFill>
                  <a:srgbClr val="25C3BB"/>
                </a:solidFill>
                <a:latin typeface="Arimo"/>
                <a:ea typeface="Arimo"/>
                <a:cs typeface="Arimo"/>
                <a:sym typeface="Arimo"/>
              </a:rPr>
              <a:t>How we can Code it?</a:t>
            </a:r>
          </a:p>
        </p:txBody>
      </p:sp>
      <p:sp>
        <p:nvSpPr>
          <p:cNvPr name="Freeform 4" id="4"/>
          <p:cNvSpPr/>
          <p:nvPr/>
        </p:nvSpPr>
        <p:spPr>
          <a:xfrm flipH="false" flipV="false" rot="0">
            <a:off x="14353400" y="66690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4"/>
            <a:stretch>
              <a:fillRect l="0" t="0" r="0" b="0"/>
            </a:stretch>
          </a:blipFill>
        </p:spPr>
      </p:sp>
      <p:sp>
        <p:nvSpPr>
          <p:cNvPr name="Freeform 5" id="5"/>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4"/>
            <a:stretch>
              <a:fillRect l="0" t="0" r="0" b="0"/>
            </a:stretch>
          </a:blipFill>
        </p:spPr>
      </p:sp>
      <p:sp>
        <p:nvSpPr>
          <p:cNvPr name="Freeform 6" id="6"/>
          <p:cNvSpPr/>
          <p:nvPr/>
        </p:nvSpPr>
        <p:spPr>
          <a:xfrm flipH="false" flipV="false" rot="0">
            <a:off x="-395550" y="13373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5"/>
            <a:stretch>
              <a:fillRect l="0" t="0" r="0" b="0"/>
            </a:stretch>
          </a:blipFill>
        </p:spPr>
      </p:sp>
      <p:sp>
        <p:nvSpPr>
          <p:cNvPr name="Freeform 7" id="7"/>
          <p:cNvSpPr/>
          <p:nvPr/>
        </p:nvSpPr>
        <p:spPr>
          <a:xfrm flipH="false" flipV="false" rot="0">
            <a:off x="1323500" y="77728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6"/>
            <a:stretch>
              <a:fillRect l="0" t="0" r="0" b="0"/>
            </a:stretch>
          </a:blipFill>
        </p:spPr>
      </p:sp>
      <p:sp>
        <p:nvSpPr>
          <p:cNvPr name="Freeform 8" id="8"/>
          <p:cNvSpPr/>
          <p:nvPr/>
        </p:nvSpPr>
        <p:spPr>
          <a:xfrm flipH="false" flipV="false" rot="0">
            <a:off x="16913800" y="5876350"/>
            <a:ext cx="792650" cy="792650"/>
          </a:xfrm>
          <a:custGeom>
            <a:avLst/>
            <a:gdLst/>
            <a:ahLst/>
            <a:cxnLst/>
            <a:rect r="r" b="b" t="t" l="l"/>
            <a:pathLst>
              <a:path h="792650" w="792650">
                <a:moveTo>
                  <a:pt x="0" y="0"/>
                </a:moveTo>
                <a:lnTo>
                  <a:pt x="792650" y="0"/>
                </a:lnTo>
                <a:lnTo>
                  <a:pt x="792650" y="792650"/>
                </a:lnTo>
                <a:lnTo>
                  <a:pt x="0" y="792650"/>
                </a:lnTo>
                <a:lnTo>
                  <a:pt x="0" y="0"/>
                </a:lnTo>
                <a:close/>
              </a:path>
            </a:pathLst>
          </a:custGeom>
          <a:blipFill>
            <a:blip r:embed="rId7"/>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514792" y="1198267"/>
            <a:ext cx="9154075" cy="9154075"/>
          </a:xfrm>
          <a:custGeom>
            <a:avLst/>
            <a:gdLst/>
            <a:ahLst/>
            <a:cxnLst/>
            <a:rect r="r" b="b" t="t" l="l"/>
            <a:pathLst>
              <a:path h="9154075" w="9154075">
                <a:moveTo>
                  <a:pt x="0" y="0"/>
                </a:moveTo>
                <a:lnTo>
                  <a:pt x="9154075" y="0"/>
                </a:lnTo>
                <a:lnTo>
                  <a:pt x="9154075" y="9154075"/>
                </a:lnTo>
                <a:lnTo>
                  <a:pt x="0" y="9154075"/>
                </a:lnTo>
                <a:lnTo>
                  <a:pt x="0" y="0"/>
                </a:lnTo>
                <a:close/>
              </a:path>
            </a:pathLst>
          </a:custGeom>
          <a:blipFill>
            <a:blip r:embed="rId15">
              <a:alphaModFix amt="62000"/>
            </a:blip>
            <a:stretch>
              <a:fillRect l="0" t="0" r="0" b="0"/>
            </a:stretch>
          </a:blipFill>
        </p:spPr>
      </p:sp>
      <p:sp>
        <p:nvSpPr>
          <p:cNvPr name="TextBox 9" id="9"/>
          <p:cNvSpPr txBox="true"/>
          <p:nvPr/>
        </p:nvSpPr>
        <p:spPr>
          <a:xfrm rot="0">
            <a:off x="1028700" y="1311731"/>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library we are use it .</a:t>
            </a:r>
          </a:p>
        </p:txBody>
      </p:sp>
      <p:sp>
        <p:nvSpPr>
          <p:cNvPr name="Freeform 10" id="10"/>
          <p:cNvSpPr/>
          <p:nvPr/>
        </p:nvSpPr>
        <p:spPr>
          <a:xfrm flipH="false" flipV="false" rot="0">
            <a:off x="11049529" y="399499"/>
            <a:ext cx="2395550" cy="1900664"/>
          </a:xfrm>
          <a:custGeom>
            <a:avLst/>
            <a:gdLst/>
            <a:ahLst/>
            <a:cxnLst/>
            <a:rect r="r" b="b" t="t" l="l"/>
            <a:pathLst>
              <a:path h="1900664" w="2395550">
                <a:moveTo>
                  <a:pt x="0" y="0"/>
                </a:moveTo>
                <a:lnTo>
                  <a:pt x="2395550" y="0"/>
                </a:lnTo>
                <a:lnTo>
                  <a:pt x="2395550" y="1900665"/>
                </a:lnTo>
                <a:lnTo>
                  <a:pt x="0" y="19006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TextBox 14" id="14"/>
          <p:cNvSpPr txBox="true"/>
          <p:nvPr/>
        </p:nvSpPr>
        <p:spPr>
          <a:xfrm rot="0">
            <a:off x="9668867" y="4286250"/>
            <a:ext cx="8115300" cy="1685925"/>
          </a:xfrm>
          <a:prstGeom prst="rect">
            <a:avLst/>
          </a:prstGeom>
        </p:spPr>
        <p:txBody>
          <a:bodyPr anchor="t" rtlCol="false" tIns="0" lIns="0" bIns="0" rIns="0">
            <a:spAutoFit/>
          </a:bodyPr>
          <a:lstStyle/>
          <a:p>
            <a:pPr algn="l" marL="0" indent="0" lvl="0">
              <a:lnSpc>
                <a:spcPts val="6599"/>
              </a:lnSpc>
              <a:spcBef>
                <a:spcPct val="0"/>
              </a:spcBef>
            </a:pPr>
            <a:r>
              <a:rPr lang="en-US" b="true" sz="5499" u="sng">
                <a:solidFill>
                  <a:srgbClr val="FF3131"/>
                </a:solidFill>
                <a:latin typeface="Arimo Bold"/>
                <a:ea typeface="Arimo Bold"/>
                <a:cs typeface="Arimo Bold"/>
                <a:sym typeface="Arimo Bold"/>
              </a:rPr>
              <a:t>#</a:t>
            </a:r>
            <a:r>
              <a:rPr lang="en-US" b="true" sz="5499" strike="noStrike" u="sng">
                <a:solidFill>
                  <a:srgbClr val="FF3131"/>
                </a:solidFill>
                <a:latin typeface="Arimo Bold"/>
                <a:ea typeface="Arimo Bold"/>
                <a:cs typeface="Arimo Bold"/>
                <a:sym typeface="Arimo Bold"/>
              </a:rPr>
              <a:t>inc</a:t>
            </a:r>
            <a:r>
              <a:rPr lang="en-US" b="true" sz="5499" strike="noStrike" u="sng">
                <a:solidFill>
                  <a:srgbClr val="FF3131"/>
                </a:solidFill>
                <a:latin typeface="Arimo Bold"/>
                <a:ea typeface="Arimo Bold"/>
                <a:cs typeface="Arimo Bold"/>
                <a:sym typeface="Arimo Bold"/>
              </a:rPr>
              <a:t>l</a:t>
            </a:r>
            <a:r>
              <a:rPr lang="en-US" b="true" sz="5499" strike="noStrike" u="sng">
                <a:solidFill>
                  <a:srgbClr val="FF3131"/>
                </a:solidFill>
                <a:latin typeface="Arimo Bold"/>
                <a:ea typeface="Arimo Bold"/>
                <a:cs typeface="Arimo Bold"/>
                <a:sym typeface="Arimo Bold"/>
              </a:rPr>
              <a:t>u</a:t>
            </a:r>
            <a:r>
              <a:rPr lang="en-US" b="true" sz="5499" strike="noStrike" u="sng">
                <a:solidFill>
                  <a:srgbClr val="FF3131"/>
                </a:solidFill>
                <a:latin typeface="Arimo Bold"/>
                <a:ea typeface="Arimo Bold"/>
                <a:cs typeface="Arimo Bold"/>
                <a:sym typeface="Arimo Bold"/>
              </a:rPr>
              <a:t>de </a:t>
            </a:r>
            <a:r>
              <a:rPr lang="en-US" b="true" sz="5499" strike="noStrike" u="sng">
                <a:solidFill>
                  <a:srgbClr val="FF3131"/>
                </a:solidFill>
                <a:latin typeface="Arimo Bold"/>
                <a:ea typeface="Arimo Bold"/>
                <a:cs typeface="Arimo Bold"/>
                <a:sym typeface="Arimo Bold"/>
              </a:rPr>
              <a:t>&lt;S</a:t>
            </a:r>
            <a:r>
              <a:rPr lang="en-US" b="true" sz="5499" strike="noStrike" u="sng">
                <a:solidFill>
                  <a:srgbClr val="FF3131"/>
                </a:solidFill>
                <a:latin typeface="Arimo Bold"/>
                <a:ea typeface="Arimo Bold"/>
                <a:cs typeface="Arimo Bold"/>
                <a:sym typeface="Arimo Bold"/>
              </a:rPr>
              <a:t>ervo.</a:t>
            </a:r>
            <a:r>
              <a:rPr lang="en-US" b="true" sz="5499" strike="noStrike" u="sng">
                <a:solidFill>
                  <a:srgbClr val="FF3131"/>
                </a:solidFill>
                <a:latin typeface="Arimo Bold"/>
                <a:ea typeface="Arimo Bold"/>
                <a:cs typeface="Arimo Bold"/>
                <a:sym typeface="Arimo Bold"/>
              </a:rPr>
              <a:t>h&gt;</a:t>
            </a:r>
          </a:p>
          <a:p>
            <a:pPr algn="l" marL="0" indent="0" lvl="0">
              <a:lnSpc>
                <a:spcPts val="6599"/>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BLDC Code</a:t>
            </a:r>
          </a:p>
        </p:txBody>
      </p:sp>
      <p:sp>
        <p:nvSpPr>
          <p:cNvPr name="Freeform 9" id="9"/>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7"/>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8"/>
            <a:stretch>
              <a:fillRect l="0" t="0" r="0" b="0"/>
            </a:stretch>
          </a:blipFill>
        </p:spPr>
      </p:sp>
      <p:sp>
        <p:nvSpPr>
          <p:cNvPr name="Freeform 12" id="12"/>
          <p:cNvSpPr/>
          <p:nvPr/>
        </p:nvSpPr>
        <p:spPr>
          <a:xfrm flipH="false" flipV="false" rot="0">
            <a:off x="6621927" y="784501"/>
            <a:ext cx="8810867" cy="9502475"/>
          </a:xfrm>
          <a:custGeom>
            <a:avLst/>
            <a:gdLst/>
            <a:ahLst/>
            <a:cxnLst/>
            <a:rect r="r" b="b" t="t" l="l"/>
            <a:pathLst>
              <a:path h="9502475" w="8810867">
                <a:moveTo>
                  <a:pt x="0" y="0"/>
                </a:moveTo>
                <a:lnTo>
                  <a:pt x="8810867" y="0"/>
                </a:lnTo>
                <a:lnTo>
                  <a:pt x="8810867" y="9502475"/>
                </a:lnTo>
                <a:lnTo>
                  <a:pt x="0" y="9502475"/>
                </a:lnTo>
                <a:lnTo>
                  <a:pt x="0" y="0"/>
                </a:lnTo>
                <a:close/>
              </a:path>
            </a:pathLst>
          </a:custGeom>
          <a:blipFill>
            <a:blip r:embed="rId19"/>
            <a:stretch>
              <a:fillRect l="0" t="-7651" r="-186580" b="-41817"/>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8816478" y="4181475"/>
            <a:ext cx="8889972" cy="1876425"/>
          </a:xfrm>
          <a:prstGeom prst="rect">
            <a:avLst/>
          </a:prstGeom>
        </p:spPr>
        <p:txBody>
          <a:bodyPr anchor="t" rtlCol="false" tIns="0" lIns="0" bIns="0" rIns="0">
            <a:spAutoFit/>
          </a:bodyPr>
          <a:lstStyle/>
          <a:p>
            <a:pPr algn="ctr">
              <a:lnSpc>
                <a:spcPts val="14402"/>
              </a:lnSpc>
            </a:pPr>
            <a:r>
              <a:rPr lang="en-US" sz="12001">
                <a:solidFill>
                  <a:srgbClr val="25C3BB"/>
                </a:solidFill>
                <a:latin typeface="Arimo"/>
                <a:ea typeface="Arimo"/>
                <a:cs typeface="Arimo"/>
                <a:sym typeface="Arimo"/>
              </a:rPr>
              <a:t>TASK 2!</a:t>
            </a:r>
          </a:p>
        </p:txBody>
      </p:sp>
      <p:sp>
        <p:nvSpPr>
          <p:cNvPr name="Freeform 4" id="4"/>
          <p:cNvSpPr/>
          <p:nvPr/>
        </p:nvSpPr>
        <p:spPr>
          <a:xfrm flipH="false" flipV="false" rot="0">
            <a:off x="14353400" y="66690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4"/>
            <a:stretch>
              <a:fillRect l="0" t="0" r="0" b="0"/>
            </a:stretch>
          </a:blipFill>
        </p:spPr>
      </p:sp>
      <p:sp>
        <p:nvSpPr>
          <p:cNvPr name="Freeform 5" id="5"/>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4"/>
            <a:stretch>
              <a:fillRect l="0" t="0" r="0" b="0"/>
            </a:stretch>
          </a:blipFill>
        </p:spPr>
      </p:sp>
      <p:sp>
        <p:nvSpPr>
          <p:cNvPr name="Freeform 6" id="6"/>
          <p:cNvSpPr/>
          <p:nvPr/>
        </p:nvSpPr>
        <p:spPr>
          <a:xfrm flipH="false" flipV="false" rot="0">
            <a:off x="-395550" y="13373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5"/>
            <a:stretch>
              <a:fillRect l="0" t="0" r="0" b="0"/>
            </a:stretch>
          </a:blipFill>
        </p:spPr>
      </p:sp>
      <p:sp>
        <p:nvSpPr>
          <p:cNvPr name="Freeform 7" id="7"/>
          <p:cNvSpPr/>
          <p:nvPr/>
        </p:nvSpPr>
        <p:spPr>
          <a:xfrm flipH="false" flipV="false" rot="0">
            <a:off x="1323500" y="77728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6"/>
            <a:stretch>
              <a:fillRect l="0" t="0" r="0" b="0"/>
            </a:stretch>
          </a:blipFill>
        </p:spPr>
      </p:sp>
      <p:sp>
        <p:nvSpPr>
          <p:cNvPr name="Freeform 8" id="8"/>
          <p:cNvSpPr/>
          <p:nvPr/>
        </p:nvSpPr>
        <p:spPr>
          <a:xfrm flipH="false" flipV="false" rot="0">
            <a:off x="16913800" y="5876350"/>
            <a:ext cx="792650" cy="792650"/>
          </a:xfrm>
          <a:custGeom>
            <a:avLst/>
            <a:gdLst/>
            <a:ahLst/>
            <a:cxnLst/>
            <a:rect r="r" b="b" t="t" l="l"/>
            <a:pathLst>
              <a:path h="792650" w="792650">
                <a:moveTo>
                  <a:pt x="0" y="0"/>
                </a:moveTo>
                <a:lnTo>
                  <a:pt x="792650" y="0"/>
                </a:lnTo>
                <a:lnTo>
                  <a:pt x="792650" y="792650"/>
                </a:lnTo>
                <a:lnTo>
                  <a:pt x="0" y="792650"/>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4025346" y="-1301142"/>
            <a:ext cx="6741352" cy="5486467"/>
          </a:xfrm>
          <a:custGeom>
            <a:avLst/>
            <a:gdLst/>
            <a:ahLst/>
            <a:cxnLst/>
            <a:rect r="r" b="b" t="t" l="l"/>
            <a:pathLst>
              <a:path h="5486467" w="6741352">
                <a:moveTo>
                  <a:pt x="0" y="0"/>
                </a:moveTo>
                <a:lnTo>
                  <a:pt x="6741352" y="0"/>
                </a:lnTo>
                <a:lnTo>
                  <a:pt x="6741352" y="5486466"/>
                </a:lnTo>
                <a:lnTo>
                  <a:pt x="0" y="54864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20951" y="8697874"/>
            <a:ext cx="2140708" cy="2077207"/>
          </a:xfrm>
          <a:custGeom>
            <a:avLst/>
            <a:gdLst/>
            <a:ahLst/>
            <a:cxnLst/>
            <a:rect r="r" b="b" t="t" l="l"/>
            <a:pathLst>
              <a:path h="2077207" w="2140708">
                <a:moveTo>
                  <a:pt x="0" y="0"/>
                </a:moveTo>
                <a:lnTo>
                  <a:pt x="2140708" y="0"/>
                </a:lnTo>
                <a:lnTo>
                  <a:pt x="2140708" y="2077206"/>
                </a:lnTo>
                <a:lnTo>
                  <a:pt x="0" y="20772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927839" y="7994048"/>
            <a:ext cx="2578399" cy="2782362"/>
          </a:xfrm>
          <a:custGeom>
            <a:avLst/>
            <a:gdLst/>
            <a:ahLst/>
            <a:cxnLst/>
            <a:rect r="r" b="b" t="t" l="l"/>
            <a:pathLst>
              <a:path h="2782362" w="2578399">
                <a:moveTo>
                  <a:pt x="0" y="0"/>
                </a:moveTo>
                <a:lnTo>
                  <a:pt x="2578399" y="0"/>
                </a:lnTo>
                <a:lnTo>
                  <a:pt x="2578399" y="2782361"/>
                </a:lnTo>
                <a:lnTo>
                  <a:pt x="0" y="2782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8158950" y="869062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198811" y="-639649"/>
            <a:ext cx="8175730" cy="2985975"/>
          </a:xfrm>
          <a:custGeom>
            <a:avLst/>
            <a:gdLst/>
            <a:ahLst/>
            <a:cxnLst/>
            <a:rect r="r" b="b" t="t" l="l"/>
            <a:pathLst>
              <a:path h="2985975" w="8175730">
                <a:moveTo>
                  <a:pt x="0" y="0"/>
                </a:moveTo>
                <a:lnTo>
                  <a:pt x="8175730" y="0"/>
                </a:lnTo>
                <a:lnTo>
                  <a:pt x="8175730" y="2985974"/>
                </a:lnTo>
                <a:lnTo>
                  <a:pt x="0" y="29859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1512375" y="3259500"/>
            <a:ext cx="1556250" cy="1584825"/>
          </a:xfrm>
          <a:prstGeom prst="rect">
            <a:avLst/>
          </a:prstGeom>
        </p:spPr>
        <p:txBody>
          <a:bodyPr anchor="t" rtlCol="false" tIns="0" lIns="0" bIns="0" rIns="0">
            <a:spAutoFit/>
          </a:bodyPr>
          <a:lstStyle/>
          <a:p>
            <a:pPr algn="ctr">
              <a:lnSpc>
                <a:spcPts val="7200"/>
              </a:lnSpc>
            </a:pPr>
            <a:r>
              <a:rPr lang="en-US" sz="6000">
                <a:solidFill>
                  <a:srgbClr val="25C3BB"/>
                </a:solidFill>
                <a:latin typeface="Arimo"/>
                <a:ea typeface="Arimo"/>
                <a:cs typeface="Arimo"/>
                <a:sym typeface="Arimo"/>
              </a:rPr>
              <a:t>01.</a:t>
            </a:r>
          </a:p>
        </p:txBody>
      </p:sp>
      <p:sp>
        <p:nvSpPr>
          <p:cNvPr name="TextBox 8" id="8"/>
          <p:cNvSpPr txBox="true"/>
          <p:nvPr/>
        </p:nvSpPr>
        <p:spPr>
          <a:xfrm rot="0">
            <a:off x="1512375" y="6342000"/>
            <a:ext cx="1556250" cy="1584825"/>
          </a:xfrm>
          <a:prstGeom prst="rect">
            <a:avLst/>
          </a:prstGeom>
        </p:spPr>
        <p:txBody>
          <a:bodyPr anchor="t" rtlCol="false" tIns="0" lIns="0" bIns="0" rIns="0">
            <a:spAutoFit/>
          </a:bodyPr>
          <a:lstStyle/>
          <a:p>
            <a:pPr algn="ctr">
              <a:lnSpc>
                <a:spcPts val="7200"/>
              </a:lnSpc>
            </a:pPr>
            <a:r>
              <a:rPr lang="en-US" sz="6000">
                <a:solidFill>
                  <a:srgbClr val="25C3BB"/>
                </a:solidFill>
                <a:latin typeface="Arimo"/>
                <a:ea typeface="Arimo"/>
                <a:cs typeface="Arimo"/>
                <a:sym typeface="Arimo"/>
              </a:rPr>
              <a:t>02.</a:t>
            </a:r>
          </a:p>
        </p:txBody>
      </p:sp>
      <p:sp>
        <p:nvSpPr>
          <p:cNvPr name="TextBox 9" id="9"/>
          <p:cNvSpPr txBox="true"/>
          <p:nvPr/>
        </p:nvSpPr>
        <p:spPr>
          <a:xfrm rot="0">
            <a:off x="1531425" y="1142375"/>
            <a:ext cx="15225150" cy="981600"/>
          </a:xfrm>
          <a:prstGeom prst="rect">
            <a:avLst/>
          </a:prstGeom>
        </p:spPr>
        <p:txBody>
          <a:bodyPr anchor="t" rtlCol="false" tIns="0" lIns="0" bIns="0" rIns="0">
            <a:spAutoFit/>
          </a:bodyPr>
          <a:lstStyle/>
          <a:p>
            <a:pPr algn="l">
              <a:lnSpc>
                <a:spcPts val="5999"/>
              </a:lnSpc>
            </a:pPr>
            <a:r>
              <a:rPr lang="en-US" sz="4999">
                <a:solidFill>
                  <a:srgbClr val="FFFFFF"/>
                </a:solidFill>
                <a:latin typeface="Arimo"/>
                <a:ea typeface="Arimo"/>
                <a:cs typeface="Arimo"/>
                <a:sym typeface="Arimo"/>
              </a:rPr>
              <a:t>TABLE OF </a:t>
            </a:r>
            <a:r>
              <a:rPr lang="en-US" sz="4999">
                <a:solidFill>
                  <a:srgbClr val="25C3BB"/>
                </a:solidFill>
                <a:latin typeface="Arimo"/>
                <a:ea typeface="Arimo"/>
                <a:cs typeface="Arimo"/>
                <a:sym typeface="Arimo"/>
              </a:rPr>
              <a:t>CONTENTS</a:t>
            </a:r>
          </a:p>
        </p:txBody>
      </p:sp>
      <p:sp>
        <p:nvSpPr>
          <p:cNvPr name="TextBox 10" id="10"/>
          <p:cNvSpPr txBox="true"/>
          <p:nvPr/>
        </p:nvSpPr>
        <p:spPr>
          <a:xfrm rot="0">
            <a:off x="3384825" y="3408975"/>
            <a:ext cx="5102550" cy="657225"/>
          </a:xfrm>
          <a:prstGeom prst="rect">
            <a:avLst/>
          </a:prstGeom>
        </p:spPr>
        <p:txBody>
          <a:bodyPr anchor="t" rtlCol="false" tIns="0" lIns="0" bIns="0" rIns="0">
            <a:spAutoFit/>
          </a:bodyPr>
          <a:lstStyle/>
          <a:p>
            <a:pPr algn="l">
              <a:lnSpc>
                <a:spcPts val="5039"/>
              </a:lnSpc>
            </a:pPr>
            <a:r>
              <a:rPr lang="en-US" sz="4199">
                <a:solidFill>
                  <a:srgbClr val="25C3BB"/>
                </a:solidFill>
                <a:latin typeface="Arimo"/>
                <a:ea typeface="Arimo"/>
                <a:cs typeface="Arimo"/>
                <a:sym typeface="Arimo"/>
              </a:rPr>
              <a:t>Relay</a:t>
            </a:r>
          </a:p>
        </p:txBody>
      </p:sp>
      <p:sp>
        <p:nvSpPr>
          <p:cNvPr name="TextBox 11" id="11"/>
          <p:cNvSpPr txBox="true"/>
          <p:nvPr/>
        </p:nvSpPr>
        <p:spPr>
          <a:xfrm rot="0">
            <a:off x="9781575" y="3259500"/>
            <a:ext cx="1556250" cy="1584825"/>
          </a:xfrm>
          <a:prstGeom prst="rect">
            <a:avLst/>
          </a:prstGeom>
        </p:spPr>
        <p:txBody>
          <a:bodyPr anchor="t" rtlCol="false" tIns="0" lIns="0" bIns="0" rIns="0">
            <a:spAutoFit/>
          </a:bodyPr>
          <a:lstStyle/>
          <a:p>
            <a:pPr algn="ctr">
              <a:lnSpc>
                <a:spcPts val="7200"/>
              </a:lnSpc>
            </a:pPr>
            <a:r>
              <a:rPr lang="en-US" sz="6000">
                <a:solidFill>
                  <a:srgbClr val="25C3BB"/>
                </a:solidFill>
                <a:latin typeface="Arimo"/>
                <a:ea typeface="Arimo"/>
                <a:cs typeface="Arimo"/>
                <a:sym typeface="Arimo"/>
              </a:rPr>
              <a:t>03.</a:t>
            </a:r>
          </a:p>
        </p:txBody>
      </p:sp>
      <p:sp>
        <p:nvSpPr>
          <p:cNvPr name="TextBox 12" id="12"/>
          <p:cNvSpPr txBox="true"/>
          <p:nvPr/>
        </p:nvSpPr>
        <p:spPr>
          <a:xfrm rot="0">
            <a:off x="9781575" y="6342000"/>
            <a:ext cx="1556250" cy="1584825"/>
          </a:xfrm>
          <a:prstGeom prst="rect">
            <a:avLst/>
          </a:prstGeom>
        </p:spPr>
        <p:txBody>
          <a:bodyPr anchor="t" rtlCol="false" tIns="0" lIns="0" bIns="0" rIns="0">
            <a:spAutoFit/>
          </a:bodyPr>
          <a:lstStyle/>
          <a:p>
            <a:pPr algn="ctr">
              <a:lnSpc>
                <a:spcPts val="7200"/>
              </a:lnSpc>
            </a:pPr>
            <a:r>
              <a:rPr lang="en-US" sz="6000">
                <a:solidFill>
                  <a:srgbClr val="25C3BB"/>
                </a:solidFill>
                <a:latin typeface="Arimo"/>
                <a:ea typeface="Arimo"/>
                <a:cs typeface="Arimo"/>
                <a:sym typeface="Arimo"/>
              </a:rPr>
              <a:t>04.</a:t>
            </a:r>
          </a:p>
        </p:txBody>
      </p:sp>
      <p:sp>
        <p:nvSpPr>
          <p:cNvPr name="TextBox 13" id="13"/>
          <p:cNvSpPr txBox="true"/>
          <p:nvPr/>
        </p:nvSpPr>
        <p:spPr>
          <a:xfrm rot="0">
            <a:off x="11759025" y="3408975"/>
            <a:ext cx="5102550" cy="657225"/>
          </a:xfrm>
          <a:prstGeom prst="rect">
            <a:avLst/>
          </a:prstGeom>
        </p:spPr>
        <p:txBody>
          <a:bodyPr anchor="t" rtlCol="false" tIns="0" lIns="0" bIns="0" rIns="0">
            <a:spAutoFit/>
          </a:bodyPr>
          <a:lstStyle/>
          <a:p>
            <a:pPr algn="l">
              <a:lnSpc>
                <a:spcPts val="5039"/>
              </a:lnSpc>
            </a:pPr>
            <a:r>
              <a:rPr lang="en-US" sz="4199">
                <a:solidFill>
                  <a:srgbClr val="25C3BB"/>
                </a:solidFill>
                <a:latin typeface="Arimo"/>
                <a:ea typeface="Arimo"/>
                <a:cs typeface="Arimo"/>
                <a:sym typeface="Arimo"/>
              </a:rPr>
              <a:t>ESC</a:t>
            </a:r>
          </a:p>
        </p:txBody>
      </p:sp>
      <p:sp>
        <p:nvSpPr>
          <p:cNvPr name="TextBox 14" id="14"/>
          <p:cNvSpPr txBox="true"/>
          <p:nvPr/>
        </p:nvSpPr>
        <p:spPr>
          <a:xfrm rot="0">
            <a:off x="11759025" y="6491475"/>
            <a:ext cx="5312550" cy="590550"/>
          </a:xfrm>
          <a:prstGeom prst="rect">
            <a:avLst/>
          </a:prstGeom>
        </p:spPr>
        <p:txBody>
          <a:bodyPr anchor="t" rtlCol="false" tIns="0" lIns="0" bIns="0" rIns="0">
            <a:spAutoFit/>
          </a:bodyPr>
          <a:lstStyle/>
          <a:p>
            <a:pPr algn="l">
              <a:lnSpc>
                <a:spcPts val="4559"/>
              </a:lnSpc>
            </a:pPr>
            <a:r>
              <a:rPr lang="en-US" sz="3799">
                <a:solidFill>
                  <a:srgbClr val="25C3BB"/>
                </a:solidFill>
                <a:latin typeface="Arimo"/>
                <a:ea typeface="Arimo"/>
                <a:cs typeface="Arimo"/>
                <a:sym typeface="Arimo"/>
              </a:rPr>
              <a:t>T100 &amp; T200</a:t>
            </a:r>
          </a:p>
        </p:txBody>
      </p:sp>
      <p:sp>
        <p:nvSpPr>
          <p:cNvPr name="TextBox 15" id="15"/>
          <p:cNvSpPr txBox="true"/>
          <p:nvPr/>
        </p:nvSpPr>
        <p:spPr>
          <a:xfrm rot="0">
            <a:off x="3385125" y="6491475"/>
            <a:ext cx="5102550" cy="657225"/>
          </a:xfrm>
          <a:prstGeom prst="rect">
            <a:avLst/>
          </a:prstGeom>
        </p:spPr>
        <p:txBody>
          <a:bodyPr anchor="t" rtlCol="false" tIns="0" lIns="0" bIns="0" rIns="0">
            <a:spAutoFit/>
          </a:bodyPr>
          <a:lstStyle/>
          <a:p>
            <a:pPr algn="l">
              <a:lnSpc>
                <a:spcPts val="5039"/>
              </a:lnSpc>
            </a:pPr>
            <a:r>
              <a:rPr lang="en-US" sz="4199">
                <a:solidFill>
                  <a:srgbClr val="25C3BB"/>
                </a:solidFill>
                <a:latin typeface="Arimo"/>
                <a:ea typeface="Arimo"/>
                <a:cs typeface="Arimo"/>
                <a:sym typeface="Arimo"/>
              </a:rPr>
              <a:t>Transistor</a:t>
            </a:r>
          </a:p>
        </p:txBody>
      </p:sp>
      <p:sp>
        <p:nvSpPr>
          <p:cNvPr name="Freeform 16" id="16"/>
          <p:cNvSpPr/>
          <p:nvPr/>
        </p:nvSpPr>
        <p:spPr>
          <a:xfrm flipH="false" flipV="false" rot="0">
            <a:off x="1174300" y="-80308"/>
            <a:ext cx="1026278" cy="1026282"/>
          </a:xfrm>
          <a:custGeom>
            <a:avLst/>
            <a:gdLst/>
            <a:ahLst/>
            <a:cxnLst/>
            <a:rect r="r" b="b" t="t" l="l"/>
            <a:pathLst>
              <a:path h="1026282" w="1026278">
                <a:moveTo>
                  <a:pt x="0" y="0"/>
                </a:moveTo>
                <a:lnTo>
                  <a:pt x="1026278" y="0"/>
                </a:lnTo>
                <a:lnTo>
                  <a:pt x="1026278" y="1026282"/>
                </a:lnTo>
                <a:lnTo>
                  <a:pt x="0" y="1026282"/>
                </a:lnTo>
                <a:lnTo>
                  <a:pt x="0" y="0"/>
                </a:lnTo>
                <a:close/>
              </a:path>
            </a:pathLst>
          </a:custGeom>
          <a:blipFill>
            <a:blip r:embed="rId13"/>
            <a:stretch>
              <a:fillRect l="0" t="0" r="0" b="0"/>
            </a:stretch>
          </a:blipFill>
        </p:spPr>
      </p:sp>
      <p:sp>
        <p:nvSpPr>
          <p:cNvPr name="Freeform 17" id="17"/>
          <p:cNvSpPr/>
          <p:nvPr/>
        </p:nvSpPr>
        <p:spPr>
          <a:xfrm flipH="false" flipV="false" rot="0">
            <a:off x="15479362" y="0"/>
            <a:ext cx="1026278" cy="1026302"/>
          </a:xfrm>
          <a:custGeom>
            <a:avLst/>
            <a:gdLst/>
            <a:ahLst/>
            <a:cxnLst/>
            <a:rect r="r" b="b" t="t" l="l"/>
            <a:pathLst>
              <a:path h="1026302" w="1026278">
                <a:moveTo>
                  <a:pt x="0" y="0"/>
                </a:moveTo>
                <a:lnTo>
                  <a:pt x="1026278" y="0"/>
                </a:lnTo>
                <a:lnTo>
                  <a:pt x="1026278" y="1026302"/>
                </a:lnTo>
                <a:lnTo>
                  <a:pt x="0" y="1026302"/>
                </a:lnTo>
                <a:lnTo>
                  <a:pt x="0" y="0"/>
                </a:lnTo>
                <a:close/>
              </a:path>
            </a:pathLst>
          </a:custGeom>
          <a:blipFill>
            <a:blip r:embed="rId14"/>
            <a:stretch>
              <a:fillRect l="-1" t="0" r="-1" b="0"/>
            </a:stretch>
          </a:blipFill>
        </p:spPr>
      </p:sp>
      <p:sp>
        <p:nvSpPr>
          <p:cNvPr name="Freeform 18" id="18"/>
          <p:cNvSpPr/>
          <p:nvPr/>
        </p:nvSpPr>
        <p:spPr>
          <a:xfrm flipH="false" flipV="false" rot="0">
            <a:off x="17274734" y="2017678"/>
            <a:ext cx="1013282" cy="1013288"/>
          </a:xfrm>
          <a:custGeom>
            <a:avLst/>
            <a:gdLst/>
            <a:ahLst/>
            <a:cxnLst/>
            <a:rect r="r" b="b" t="t" l="l"/>
            <a:pathLst>
              <a:path h="1013288" w="1013282">
                <a:moveTo>
                  <a:pt x="0" y="0"/>
                </a:moveTo>
                <a:lnTo>
                  <a:pt x="1013282" y="0"/>
                </a:lnTo>
                <a:lnTo>
                  <a:pt x="1013282" y="1013288"/>
                </a:lnTo>
                <a:lnTo>
                  <a:pt x="0" y="1013288"/>
                </a:lnTo>
                <a:lnTo>
                  <a:pt x="0" y="0"/>
                </a:lnTo>
                <a:close/>
              </a:path>
            </a:pathLst>
          </a:custGeom>
          <a:blipFill>
            <a:blip r:embed="rId15"/>
            <a:stretch>
              <a:fillRect l="0" t="0" r="0" b="0"/>
            </a:stretch>
          </a:blipFill>
        </p:spPr>
      </p:sp>
      <p:sp>
        <p:nvSpPr>
          <p:cNvPr name="Freeform 19" id="19"/>
          <p:cNvSpPr/>
          <p:nvPr/>
        </p:nvSpPr>
        <p:spPr>
          <a:xfrm flipH="false" flipV="false" rot="0">
            <a:off x="73372" y="2215418"/>
            <a:ext cx="1040978" cy="1040982"/>
          </a:xfrm>
          <a:custGeom>
            <a:avLst/>
            <a:gdLst/>
            <a:ahLst/>
            <a:cxnLst/>
            <a:rect r="r" b="b" t="t" l="l"/>
            <a:pathLst>
              <a:path h="1040982" w="1040978">
                <a:moveTo>
                  <a:pt x="0" y="0"/>
                </a:moveTo>
                <a:lnTo>
                  <a:pt x="1040978" y="0"/>
                </a:lnTo>
                <a:lnTo>
                  <a:pt x="1040978" y="1040982"/>
                </a:lnTo>
                <a:lnTo>
                  <a:pt x="0" y="1040982"/>
                </a:lnTo>
                <a:lnTo>
                  <a:pt x="0" y="0"/>
                </a:lnTo>
                <a:close/>
              </a:path>
            </a:pathLst>
          </a:custGeom>
          <a:blipFill>
            <a:blip r:embed="rId16"/>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TextBox 9" id="9"/>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Potentiometer</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4" id="14"/>
          <p:cNvSpPr/>
          <p:nvPr/>
        </p:nvSpPr>
        <p:spPr>
          <a:xfrm flipH="false" flipV="false" rot="0">
            <a:off x="3963872" y="1916478"/>
            <a:ext cx="10210930" cy="7173178"/>
          </a:xfrm>
          <a:custGeom>
            <a:avLst/>
            <a:gdLst/>
            <a:ahLst/>
            <a:cxnLst/>
            <a:rect r="r" b="b" t="t" l="l"/>
            <a:pathLst>
              <a:path h="7173178" w="10210930">
                <a:moveTo>
                  <a:pt x="0" y="0"/>
                </a:moveTo>
                <a:lnTo>
                  <a:pt x="10210930" y="0"/>
                </a:lnTo>
                <a:lnTo>
                  <a:pt x="10210930" y="7173178"/>
                </a:lnTo>
                <a:lnTo>
                  <a:pt x="0" y="7173178"/>
                </a:lnTo>
                <a:lnTo>
                  <a:pt x="0" y="0"/>
                </a:lnTo>
                <a:close/>
              </a:path>
            </a:pathLst>
          </a:custGeom>
          <a:blipFill>
            <a:blip r:embed="rId21"/>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BLDC Code</a:t>
            </a:r>
          </a:p>
        </p:txBody>
      </p:sp>
      <p:sp>
        <p:nvSpPr>
          <p:cNvPr name="Freeform 9" id="9"/>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7"/>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8"/>
            <a:stretch>
              <a:fillRect l="0" t="0" r="0" b="0"/>
            </a:stretch>
          </a:blipFill>
        </p:spPr>
      </p:sp>
      <p:sp>
        <p:nvSpPr>
          <p:cNvPr name="Freeform 12" id="12"/>
          <p:cNvSpPr/>
          <p:nvPr/>
        </p:nvSpPr>
        <p:spPr>
          <a:xfrm flipH="false" flipV="false" rot="0">
            <a:off x="5085418" y="1916478"/>
            <a:ext cx="9736920" cy="7767646"/>
          </a:xfrm>
          <a:custGeom>
            <a:avLst/>
            <a:gdLst/>
            <a:ahLst/>
            <a:cxnLst/>
            <a:rect r="r" b="b" t="t" l="l"/>
            <a:pathLst>
              <a:path h="7767646" w="9736920">
                <a:moveTo>
                  <a:pt x="0" y="0"/>
                </a:moveTo>
                <a:lnTo>
                  <a:pt x="9736920" y="0"/>
                </a:lnTo>
                <a:lnTo>
                  <a:pt x="9736920" y="7767646"/>
                </a:lnTo>
                <a:lnTo>
                  <a:pt x="0" y="7767646"/>
                </a:lnTo>
                <a:lnTo>
                  <a:pt x="0" y="0"/>
                </a:lnTo>
                <a:close/>
              </a:path>
            </a:pathLst>
          </a:custGeom>
          <a:blipFill>
            <a:blip r:embed="rId19"/>
            <a:stretch>
              <a:fillRect l="0" t="-10221" r="-183168" b="-89442"/>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alphaModFix amt="28000"/>
            </a:blip>
            <a:stretch>
              <a:fillRect l="0" t="0" r="0" b="0"/>
            </a:stretch>
          </a:blipFill>
        </p:spPr>
      </p:sp>
      <p:sp>
        <p:nvSpPr>
          <p:cNvPr name="TextBox 9" id="9"/>
          <p:cNvSpPr txBox="true"/>
          <p:nvPr/>
        </p:nvSpPr>
        <p:spPr>
          <a:xfrm rot="0">
            <a:off x="514792" y="730739"/>
            <a:ext cx="14404094" cy="1185739"/>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What’s the deferent between&gt;&gt;</a:t>
            </a:r>
          </a:p>
        </p:txBody>
      </p:sp>
      <p:sp>
        <p:nvSpPr>
          <p:cNvPr name="Freeform 10" id="10"/>
          <p:cNvSpPr/>
          <p:nvPr/>
        </p:nvSpPr>
        <p:spPr>
          <a:xfrm flipH="false" flipV="false" rot="0">
            <a:off x="14408298" y="1278106"/>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TextBox 14" id="14"/>
          <p:cNvSpPr txBox="true"/>
          <p:nvPr/>
        </p:nvSpPr>
        <p:spPr>
          <a:xfrm rot="0">
            <a:off x="3142100" y="3189297"/>
            <a:ext cx="14810340" cy="3996944"/>
          </a:xfrm>
          <a:prstGeom prst="rect">
            <a:avLst/>
          </a:prstGeom>
        </p:spPr>
        <p:txBody>
          <a:bodyPr anchor="t" rtlCol="false" tIns="0" lIns="0" bIns="0" rIns="0">
            <a:spAutoFit/>
          </a:bodyPr>
          <a:lstStyle/>
          <a:p>
            <a:pPr algn="l" marL="993139" indent="-496570" lvl="1">
              <a:lnSpc>
                <a:spcPts val="10947"/>
              </a:lnSpc>
              <a:buFont typeface="Arial"/>
              <a:buChar char="•"/>
            </a:pPr>
            <a:r>
              <a:rPr lang="en-US" sz="4599" spc="96" u="sng">
                <a:solidFill>
                  <a:srgbClr val="E3E9ED"/>
                </a:solidFill>
                <a:latin typeface="Arimo"/>
                <a:ea typeface="Arimo"/>
                <a:cs typeface="Arimo"/>
                <a:sym typeface="Arimo"/>
                <a:hlinkClick r:id="rId21" tooltip="https://simulators.drbasheers.com/UCI/x497.6/motor/open_loop_no_pwm.html"/>
              </a:rPr>
              <a:t>esc.writeMicroseconds(1500);</a:t>
            </a:r>
          </a:p>
          <a:p>
            <a:pPr algn="l" marL="993139" indent="-496570" lvl="1">
              <a:lnSpc>
                <a:spcPts val="10947"/>
              </a:lnSpc>
              <a:buFont typeface="Arial"/>
              <a:buChar char="•"/>
            </a:pPr>
            <a:r>
              <a:rPr lang="en-US" sz="4599" spc="96" u="sng">
                <a:solidFill>
                  <a:srgbClr val="E3E9ED"/>
                </a:solidFill>
                <a:latin typeface="Arimo"/>
                <a:ea typeface="Arimo"/>
                <a:cs typeface="Arimo"/>
                <a:sym typeface="Arimo"/>
                <a:hlinkClick r:id="rId22" tooltip="https://simulators.drbasheers.com/UCI/x497.6/motor/open_loop_no_pwm.html"/>
              </a:rPr>
              <a:t>esc.writeMicroseconds(1600);</a:t>
            </a:r>
          </a:p>
          <a:p>
            <a:pPr algn="l" marL="993139" indent="-496570" lvl="1">
              <a:lnSpc>
                <a:spcPts val="10947"/>
              </a:lnSpc>
              <a:buFont typeface="Arial"/>
              <a:buChar char="•"/>
            </a:pPr>
            <a:r>
              <a:rPr lang="en-US" sz="4599" spc="96" u="sng">
                <a:solidFill>
                  <a:srgbClr val="E3E9ED"/>
                </a:solidFill>
                <a:latin typeface="Arimo"/>
                <a:ea typeface="Arimo"/>
                <a:cs typeface="Arimo"/>
                <a:sym typeface="Arimo"/>
                <a:hlinkClick r:id="rId23" tooltip="https://simulators.drbasheers.com/UCI/x497.6/motor/open_loop_no_pwm.html"/>
              </a:rPr>
              <a:t> esc.writeMicroseconds(1400);</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alphaModFix amt="28000"/>
            </a:blip>
            <a:stretch>
              <a:fillRect l="0" t="0" r="0" b="0"/>
            </a:stretch>
          </a:blipFill>
        </p:spPr>
      </p:sp>
      <p:sp>
        <p:nvSpPr>
          <p:cNvPr name="TextBox 9" id="9"/>
          <p:cNvSpPr txBox="true"/>
          <p:nvPr/>
        </p:nvSpPr>
        <p:spPr>
          <a:xfrm rot="0">
            <a:off x="514792" y="426461"/>
            <a:ext cx="17208318" cy="1185739"/>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In same ESC have a code to control </a:t>
            </a:r>
          </a:p>
        </p:txBody>
      </p:sp>
      <p:sp>
        <p:nvSpPr>
          <p:cNvPr name="Freeform 10" id="10"/>
          <p:cNvSpPr/>
          <p:nvPr/>
        </p:nvSpPr>
        <p:spPr>
          <a:xfrm flipH="false" flipV="false" rot="0">
            <a:off x="10963112" y="1540363"/>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TextBox 14" id="14"/>
          <p:cNvSpPr txBox="true"/>
          <p:nvPr/>
        </p:nvSpPr>
        <p:spPr>
          <a:xfrm rot="0">
            <a:off x="2117550" y="3249474"/>
            <a:ext cx="14810340" cy="3996944"/>
          </a:xfrm>
          <a:prstGeom prst="rect">
            <a:avLst/>
          </a:prstGeom>
        </p:spPr>
        <p:txBody>
          <a:bodyPr anchor="t" rtlCol="false" tIns="0" lIns="0" bIns="0" rIns="0">
            <a:spAutoFit/>
          </a:bodyPr>
          <a:lstStyle/>
          <a:p>
            <a:pPr algn="l" marL="993139" indent="-496570" lvl="1">
              <a:lnSpc>
                <a:spcPts val="10947"/>
              </a:lnSpc>
              <a:buFont typeface="Arial"/>
              <a:buChar char="•"/>
            </a:pPr>
            <a:r>
              <a:rPr lang="en-US" sz="4599" spc="96" u="sng">
                <a:solidFill>
                  <a:srgbClr val="E3E9ED"/>
                </a:solidFill>
                <a:latin typeface="Arimo"/>
                <a:ea typeface="Arimo"/>
                <a:cs typeface="Arimo"/>
                <a:sym typeface="Arimo"/>
                <a:hlinkClick r:id="rId21" tooltip="https://simulators.drbasheers.com/UCI/x497.6/motor/open_loop_no_pwm.html"/>
              </a:rPr>
              <a:t>esc.writeMicroseconds(1500); </a:t>
            </a:r>
            <a:r>
              <a:rPr lang="en-US" sz="4599" spc="96">
                <a:solidFill>
                  <a:srgbClr val="E3E9ED"/>
                </a:solidFill>
                <a:latin typeface="Arimo"/>
                <a:ea typeface="Arimo"/>
                <a:cs typeface="Arimo"/>
                <a:sym typeface="Arimo"/>
              </a:rPr>
              <a:t>  &gt;&gt;&gt;    Neutral</a:t>
            </a:r>
          </a:p>
          <a:p>
            <a:pPr algn="l" marL="993139" indent="-496570" lvl="1">
              <a:lnSpc>
                <a:spcPts val="10947"/>
              </a:lnSpc>
              <a:buFont typeface="Arial"/>
              <a:buChar char="•"/>
            </a:pPr>
            <a:r>
              <a:rPr lang="en-US" sz="4599" spc="96" u="sng">
                <a:solidFill>
                  <a:srgbClr val="E3E9ED"/>
                </a:solidFill>
                <a:latin typeface="Arimo"/>
                <a:ea typeface="Arimo"/>
                <a:cs typeface="Arimo"/>
                <a:sym typeface="Arimo"/>
                <a:hlinkClick r:id="rId22" tooltip="https://simulators.drbasheers.com/UCI/x497.6/motor/open_loop_no_pwm.html"/>
              </a:rPr>
              <a:t>esc.writeMicroseconds(1600); </a:t>
            </a:r>
            <a:r>
              <a:rPr lang="en-US" sz="4599" spc="96">
                <a:solidFill>
                  <a:srgbClr val="E3E9ED"/>
                </a:solidFill>
                <a:latin typeface="Arimo"/>
                <a:ea typeface="Arimo"/>
                <a:cs typeface="Arimo"/>
                <a:sym typeface="Arimo"/>
              </a:rPr>
              <a:t>   &gt;&gt;&gt;   Forward</a:t>
            </a:r>
          </a:p>
          <a:p>
            <a:pPr algn="l" marL="993139" indent="-496570" lvl="1">
              <a:lnSpc>
                <a:spcPts val="10947"/>
              </a:lnSpc>
              <a:buFont typeface="Arial"/>
              <a:buChar char="•"/>
            </a:pPr>
            <a:r>
              <a:rPr lang="en-US" sz="4599" spc="96" u="sng">
                <a:solidFill>
                  <a:srgbClr val="E3E9ED"/>
                </a:solidFill>
                <a:latin typeface="Arimo"/>
                <a:ea typeface="Arimo"/>
                <a:cs typeface="Arimo"/>
                <a:sym typeface="Arimo"/>
                <a:hlinkClick r:id="rId23" tooltip="https://simulators.drbasheers.com/UCI/x497.6/motor/open_loop_no_pwm.html"/>
              </a:rPr>
              <a:t> esc.writeMicroseconds(1400);</a:t>
            </a:r>
            <a:r>
              <a:rPr lang="en-US" sz="4599" spc="96">
                <a:solidFill>
                  <a:srgbClr val="E3E9ED"/>
                </a:solidFill>
                <a:latin typeface="Arimo"/>
                <a:ea typeface="Arimo"/>
                <a:cs typeface="Arimo"/>
                <a:sym typeface="Arimo"/>
              </a:rPr>
              <a:t>   &gt;&gt;&gt;  Backward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TextBox 2" id="2"/>
          <p:cNvSpPr txBox="true"/>
          <p:nvPr/>
        </p:nvSpPr>
        <p:spPr>
          <a:xfrm rot="0">
            <a:off x="3382000" y="2905940"/>
            <a:ext cx="14201920" cy="5305425"/>
          </a:xfrm>
          <a:prstGeom prst="rect">
            <a:avLst/>
          </a:prstGeom>
        </p:spPr>
        <p:txBody>
          <a:bodyPr anchor="t" rtlCol="false" tIns="0" lIns="0" bIns="0" rIns="0">
            <a:spAutoFit/>
          </a:bodyPr>
          <a:lstStyle/>
          <a:p>
            <a:pPr algn="ctr">
              <a:lnSpc>
                <a:spcPts val="13802"/>
              </a:lnSpc>
            </a:pPr>
            <a:r>
              <a:rPr lang="en-US" sz="11501">
                <a:solidFill>
                  <a:srgbClr val="25C3BB"/>
                </a:solidFill>
                <a:latin typeface="Arimo"/>
                <a:ea typeface="Arimo"/>
                <a:cs typeface="Arimo"/>
                <a:sym typeface="Arimo"/>
              </a:rPr>
              <a:t>How we can change the direction of motor?</a:t>
            </a:r>
          </a:p>
        </p:txBody>
      </p:sp>
      <p:sp>
        <p:nvSpPr>
          <p:cNvPr name="Freeform 3" id="3"/>
          <p:cNvSpPr/>
          <p:nvPr/>
        </p:nvSpPr>
        <p:spPr>
          <a:xfrm flipH="false" flipV="false" rot="0">
            <a:off x="14353400" y="66690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3"/>
            <a:stretch>
              <a:fillRect l="0" t="0" r="0" b="0"/>
            </a:stretch>
          </a:blipFill>
        </p:spPr>
      </p:sp>
      <p:sp>
        <p:nvSpPr>
          <p:cNvPr name="Freeform 4" id="4"/>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3"/>
            <a:stretch>
              <a:fillRect l="0" t="0" r="0" b="0"/>
            </a:stretch>
          </a:blipFill>
        </p:spPr>
      </p:sp>
      <p:sp>
        <p:nvSpPr>
          <p:cNvPr name="Freeform 5" id="5"/>
          <p:cNvSpPr/>
          <p:nvPr/>
        </p:nvSpPr>
        <p:spPr>
          <a:xfrm flipH="false" flipV="false" rot="0">
            <a:off x="-395550" y="13373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4"/>
            <a:stretch>
              <a:fillRect l="0" t="0" r="0" b="0"/>
            </a:stretch>
          </a:blipFill>
        </p:spPr>
      </p:sp>
      <p:sp>
        <p:nvSpPr>
          <p:cNvPr name="Freeform 6" id="6"/>
          <p:cNvSpPr/>
          <p:nvPr/>
        </p:nvSpPr>
        <p:spPr>
          <a:xfrm flipH="false" flipV="false" rot="0">
            <a:off x="1323500" y="77728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5"/>
            <a:stretch>
              <a:fillRect l="0" t="0" r="0" b="0"/>
            </a:stretch>
          </a:blipFill>
        </p:spPr>
      </p:sp>
      <p:sp>
        <p:nvSpPr>
          <p:cNvPr name="Freeform 7" id="7"/>
          <p:cNvSpPr/>
          <p:nvPr/>
        </p:nvSpPr>
        <p:spPr>
          <a:xfrm flipH="false" flipV="false" rot="0">
            <a:off x="16913800" y="5876350"/>
            <a:ext cx="792650" cy="792650"/>
          </a:xfrm>
          <a:custGeom>
            <a:avLst/>
            <a:gdLst/>
            <a:ahLst/>
            <a:cxnLst/>
            <a:rect r="r" b="b" t="t" l="l"/>
            <a:pathLst>
              <a:path h="792650" w="792650">
                <a:moveTo>
                  <a:pt x="0" y="0"/>
                </a:moveTo>
                <a:lnTo>
                  <a:pt x="792650" y="0"/>
                </a:lnTo>
                <a:lnTo>
                  <a:pt x="792650" y="792650"/>
                </a:lnTo>
                <a:lnTo>
                  <a:pt x="0" y="792650"/>
                </a:lnTo>
                <a:lnTo>
                  <a:pt x="0" y="0"/>
                </a:lnTo>
                <a:close/>
              </a:path>
            </a:pathLst>
          </a:custGeom>
          <a:blipFill>
            <a:blip r:embed="rId6"/>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Freeform 9" id="9"/>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1" id="11"/>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2" id="12"/>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3" id="13"/>
          <p:cNvSpPr/>
          <p:nvPr/>
        </p:nvSpPr>
        <p:spPr>
          <a:xfrm flipH="false" flipV="false" rot="0">
            <a:off x="2032255" y="585125"/>
            <a:ext cx="13685425" cy="9117914"/>
          </a:xfrm>
          <a:custGeom>
            <a:avLst/>
            <a:gdLst/>
            <a:ahLst/>
            <a:cxnLst/>
            <a:rect r="r" b="b" t="t" l="l"/>
            <a:pathLst>
              <a:path h="9117914" w="13685425">
                <a:moveTo>
                  <a:pt x="0" y="0"/>
                </a:moveTo>
                <a:lnTo>
                  <a:pt x="13685426" y="0"/>
                </a:lnTo>
                <a:lnTo>
                  <a:pt x="13685426" y="9117914"/>
                </a:lnTo>
                <a:lnTo>
                  <a:pt x="0" y="9117914"/>
                </a:lnTo>
                <a:lnTo>
                  <a:pt x="0" y="0"/>
                </a:lnTo>
                <a:close/>
              </a:path>
            </a:pathLst>
          </a:custGeom>
          <a:blipFill>
            <a:blip r:embed="rId21"/>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TextBox 2" id="2"/>
          <p:cNvSpPr txBox="true"/>
          <p:nvPr/>
        </p:nvSpPr>
        <p:spPr>
          <a:xfrm rot="0">
            <a:off x="3382000" y="2719850"/>
            <a:ext cx="14201920" cy="3552825"/>
          </a:xfrm>
          <a:prstGeom prst="rect">
            <a:avLst/>
          </a:prstGeom>
        </p:spPr>
        <p:txBody>
          <a:bodyPr anchor="t" rtlCol="false" tIns="0" lIns="0" bIns="0" rIns="0">
            <a:spAutoFit/>
          </a:bodyPr>
          <a:lstStyle/>
          <a:p>
            <a:pPr algn="ctr">
              <a:lnSpc>
                <a:spcPts val="13802"/>
              </a:lnSpc>
            </a:pPr>
            <a:r>
              <a:rPr lang="en-US" sz="11501">
                <a:solidFill>
                  <a:srgbClr val="25C3BB"/>
                </a:solidFill>
                <a:latin typeface="Arimo"/>
                <a:ea typeface="Arimo"/>
                <a:cs typeface="Arimo"/>
                <a:sym typeface="Arimo"/>
              </a:rPr>
              <a:t>How we can connect ESC with RELAY?</a:t>
            </a:r>
          </a:p>
        </p:txBody>
      </p:sp>
      <p:sp>
        <p:nvSpPr>
          <p:cNvPr name="Freeform 3" id="3"/>
          <p:cNvSpPr/>
          <p:nvPr/>
        </p:nvSpPr>
        <p:spPr>
          <a:xfrm flipH="false" flipV="false" rot="0">
            <a:off x="14353400" y="66690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3"/>
            <a:stretch>
              <a:fillRect l="0" t="0" r="0" b="0"/>
            </a:stretch>
          </a:blipFill>
        </p:spPr>
      </p:sp>
      <p:sp>
        <p:nvSpPr>
          <p:cNvPr name="Freeform 4" id="4"/>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3"/>
            <a:stretch>
              <a:fillRect l="0" t="0" r="0" b="0"/>
            </a:stretch>
          </a:blipFill>
        </p:spPr>
      </p:sp>
      <p:sp>
        <p:nvSpPr>
          <p:cNvPr name="Freeform 5" id="5"/>
          <p:cNvSpPr/>
          <p:nvPr/>
        </p:nvSpPr>
        <p:spPr>
          <a:xfrm flipH="false" flipV="false" rot="0">
            <a:off x="-395550" y="13373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4"/>
            <a:stretch>
              <a:fillRect l="0" t="0" r="0" b="0"/>
            </a:stretch>
          </a:blipFill>
        </p:spPr>
      </p:sp>
      <p:sp>
        <p:nvSpPr>
          <p:cNvPr name="Freeform 6" id="6"/>
          <p:cNvSpPr/>
          <p:nvPr/>
        </p:nvSpPr>
        <p:spPr>
          <a:xfrm flipH="false" flipV="false" rot="0">
            <a:off x="1323500" y="77728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5"/>
            <a:stretch>
              <a:fillRect l="0" t="0" r="0" b="0"/>
            </a:stretch>
          </a:blipFill>
        </p:spPr>
      </p:sp>
      <p:sp>
        <p:nvSpPr>
          <p:cNvPr name="Freeform 7" id="7"/>
          <p:cNvSpPr/>
          <p:nvPr/>
        </p:nvSpPr>
        <p:spPr>
          <a:xfrm flipH="false" flipV="false" rot="0">
            <a:off x="16913800" y="5876350"/>
            <a:ext cx="792650" cy="792650"/>
          </a:xfrm>
          <a:custGeom>
            <a:avLst/>
            <a:gdLst/>
            <a:ahLst/>
            <a:cxnLst/>
            <a:rect r="r" b="b" t="t" l="l"/>
            <a:pathLst>
              <a:path h="792650" w="792650">
                <a:moveTo>
                  <a:pt x="0" y="0"/>
                </a:moveTo>
                <a:lnTo>
                  <a:pt x="792650" y="0"/>
                </a:lnTo>
                <a:lnTo>
                  <a:pt x="792650" y="792650"/>
                </a:lnTo>
                <a:lnTo>
                  <a:pt x="0" y="792650"/>
                </a:lnTo>
                <a:lnTo>
                  <a:pt x="0" y="0"/>
                </a:lnTo>
                <a:close/>
              </a:path>
            </a:pathLst>
          </a:custGeom>
          <a:blipFill>
            <a:blip r:embed="rId6"/>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alphaModFix amt="28000"/>
            </a:blip>
            <a:stretch>
              <a:fillRect l="0" t="0" r="0" b="0"/>
            </a:stretch>
          </a:blipFill>
        </p:spPr>
      </p:sp>
      <p:sp>
        <p:nvSpPr>
          <p:cNvPr name="TextBox 9" id="9"/>
          <p:cNvSpPr txBox="true"/>
          <p:nvPr/>
        </p:nvSpPr>
        <p:spPr>
          <a:xfrm rot="0">
            <a:off x="514792" y="730739"/>
            <a:ext cx="14404094" cy="1185739"/>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NOTES </a:t>
            </a:r>
          </a:p>
        </p:txBody>
      </p:sp>
      <p:sp>
        <p:nvSpPr>
          <p:cNvPr name="Freeform 10" id="10"/>
          <p:cNvSpPr/>
          <p:nvPr/>
        </p:nvSpPr>
        <p:spPr>
          <a:xfrm flipH="false" flipV="false" rot="0">
            <a:off x="14408298" y="1278106"/>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TextBox 14" id="14"/>
          <p:cNvSpPr txBox="true"/>
          <p:nvPr/>
        </p:nvSpPr>
        <p:spPr>
          <a:xfrm rot="0">
            <a:off x="1993508" y="3390577"/>
            <a:ext cx="14810340" cy="3571494"/>
          </a:xfrm>
          <a:prstGeom prst="rect">
            <a:avLst/>
          </a:prstGeom>
        </p:spPr>
        <p:txBody>
          <a:bodyPr anchor="t" rtlCol="false" tIns="0" lIns="0" bIns="0" rIns="0">
            <a:spAutoFit/>
          </a:bodyPr>
          <a:lstStyle/>
          <a:p>
            <a:pPr algn="l" marL="993139" indent="-496570" lvl="1">
              <a:lnSpc>
                <a:spcPts val="10947"/>
              </a:lnSpc>
              <a:buFont typeface="Arial"/>
              <a:buChar char="•"/>
            </a:pPr>
            <a:r>
              <a:rPr lang="en-US" sz="4599" spc="96">
                <a:solidFill>
                  <a:srgbClr val="E3E9ED"/>
                </a:solidFill>
                <a:latin typeface="Arimo"/>
                <a:ea typeface="Arimo"/>
                <a:cs typeface="Arimo"/>
                <a:sym typeface="Arimo"/>
              </a:rPr>
              <a:t>we are want 2 relay to change 1 motor direction </a:t>
            </a:r>
          </a:p>
          <a:p>
            <a:pPr algn="l" marL="993139" indent="-496570" lvl="1">
              <a:lnSpc>
                <a:spcPts val="5197"/>
              </a:lnSpc>
              <a:buFont typeface="Arial"/>
              <a:buChar char="•"/>
            </a:pPr>
            <a:r>
              <a:rPr lang="en-US" sz="4599" spc="96">
                <a:solidFill>
                  <a:srgbClr val="E3E9ED"/>
                </a:solidFill>
                <a:latin typeface="Arimo"/>
                <a:ea typeface="Arimo"/>
                <a:cs typeface="Arimo"/>
                <a:sym typeface="Arimo"/>
              </a:rPr>
              <a:t>relays should be take a data in same time </a:t>
            </a:r>
          </a:p>
          <a:p>
            <a:pPr algn="l">
              <a:lnSpc>
                <a:spcPts val="5197"/>
              </a:lnSpc>
            </a:pPr>
            <a:r>
              <a:rPr lang="en-US" sz="4599" spc="96">
                <a:solidFill>
                  <a:srgbClr val="E3E9ED"/>
                </a:solidFill>
                <a:latin typeface="Arimo"/>
                <a:ea typeface="Arimo"/>
                <a:cs typeface="Arimo"/>
                <a:sym typeface="Arimo"/>
              </a:rPr>
              <a:t>      ( acutely from same pin )</a:t>
            </a:r>
          </a:p>
          <a:p>
            <a:pPr algn="l">
              <a:lnSpc>
                <a:spcPts val="5197"/>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8816478" y="4181475"/>
            <a:ext cx="8889972" cy="1876425"/>
          </a:xfrm>
          <a:prstGeom prst="rect">
            <a:avLst/>
          </a:prstGeom>
        </p:spPr>
        <p:txBody>
          <a:bodyPr anchor="t" rtlCol="false" tIns="0" lIns="0" bIns="0" rIns="0">
            <a:spAutoFit/>
          </a:bodyPr>
          <a:lstStyle/>
          <a:p>
            <a:pPr algn="ctr">
              <a:lnSpc>
                <a:spcPts val="14402"/>
              </a:lnSpc>
            </a:pPr>
            <a:r>
              <a:rPr lang="en-US" sz="12001">
                <a:solidFill>
                  <a:srgbClr val="25C3BB"/>
                </a:solidFill>
                <a:latin typeface="Arimo"/>
                <a:ea typeface="Arimo"/>
                <a:cs typeface="Arimo"/>
                <a:sym typeface="Arimo"/>
              </a:rPr>
              <a:t>TASK 3!</a:t>
            </a:r>
          </a:p>
        </p:txBody>
      </p:sp>
      <p:sp>
        <p:nvSpPr>
          <p:cNvPr name="Freeform 4" id="4"/>
          <p:cNvSpPr/>
          <p:nvPr/>
        </p:nvSpPr>
        <p:spPr>
          <a:xfrm flipH="false" flipV="false" rot="0">
            <a:off x="14353400" y="66690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4"/>
            <a:stretch>
              <a:fillRect l="0" t="0" r="0" b="0"/>
            </a:stretch>
          </a:blipFill>
        </p:spPr>
      </p:sp>
      <p:sp>
        <p:nvSpPr>
          <p:cNvPr name="Freeform 5" id="5"/>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4"/>
            <a:stretch>
              <a:fillRect l="0" t="0" r="0" b="0"/>
            </a:stretch>
          </a:blipFill>
        </p:spPr>
      </p:sp>
      <p:sp>
        <p:nvSpPr>
          <p:cNvPr name="Freeform 6" id="6"/>
          <p:cNvSpPr/>
          <p:nvPr/>
        </p:nvSpPr>
        <p:spPr>
          <a:xfrm flipH="false" flipV="false" rot="0">
            <a:off x="-395550" y="13373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5"/>
            <a:stretch>
              <a:fillRect l="0" t="0" r="0" b="0"/>
            </a:stretch>
          </a:blipFill>
        </p:spPr>
      </p:sp>
      <p:sp>
        <p:nvSpPr>
          <p:cNvPr name="Freeform 7" id="7"/>
          <p:cNvSpPr/>
          <p:nvPr/>
        </p:nvSpPr>
        <p:spPr>
          <a:xfrm flipH="false" flipV="false" rot="0">
            <a:off x="1323500" y="77728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6"/>
            <a:stretch>
              <a:fillRect l="0" t="0" r="0" b="0"/>
            </a:stretch>
          </a:blipFill>
        </p:spPr>
      </p:sp>
      <p:sp>
        <p:nvSpPr>
          <p:cNvPr name="Freeform 8" id="8"/>
          <p:cNvSpPr/>
          <p:nvPr/>
        </p:nvSpPr>
        <p:spPr>
          <a:xfrm flipH="false" flipV="false" rot="0">
            <a:off x="16913800" y="5876350"/>
            <a:ext cx="792650" cy="792650"/>
          </a:xfrm>
          <a:custGeom>
            <a:avLst/>
            <a:gdLst/>
            <a:ahLst/>
            <a:cxnLst/>
            <a:rect r="r" b="b" t="t" l="l"/>
            <a:pathLst>
              <a:path h="792650" w="792650">
                <a:moveTo>
                  <a:pt x="0" y="0"/>
                </a:moveTo>
                <a:lnTo>
                  <a:pt x="792650" y="0"/>
                </a:lnTo>
                <a:lnTo>
                  <a:pt x="792650" y="792650"/>
                </a:lnTo>
                <a:lnTo>
                  <a:pt x="0" y="792650"/>
                </a:lnTo>
                <a:lnTo>
                  <a:pt x="0" y="0"/>
                </a:lnTo>
                <a:close/>
              </a:path>
            </a:pathLst>
          </a:custGeom>
          <a:blipFill>
            <a:blip r:embed="rId7"/>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TextBox 2" id="2"/>
          <p:cNvSpPr txBox="true"/>
          <p:nvPr/>
        </p:nvSpPr>
        <p:spPr>
          <a:xfrm rot="0">
            <a:off x="3382000" y="1843550"/>
            <a:ext cx="14201920" cy="5305425"/>
          </a:xfrm>
          <a:prstGeom prst="rect">
            <a:avLst/>
          </a:prstGeom>
        </p:spPr>
        <p:txBody>
          <a:bodyPr anchor="t" rtlCol="false" tIns="0" lIns="0" bIns="0" rIns="0">
            <a:spAutoFit/>
          </a:bodyPr>
          <a:lstStyle/>
          <a:p>
            <a:pPr algn="ctr">
              <a:lnSpc>
                <a:spcPts val="13802"/>
              </a:lnSpc>
            </a:pPr>
            <a:r>
              <a:rPr lang="en-US" sz="11501">
                <a:solidFill>
                  <a:srgbClr val="25C3BB"/>
                </a:solidFill>
                <a:latin typeface="Arimo"/>
                <a:ea typeface="Arimo"/>
                <a:cs typeface="Arimo"/>
                <a:sym typeface="Arimo"/>
              </a:rPr>
              <a:t>TRY it .</a:t>
            </a:r>
          </a:p>
          <a:p>
            <a:pPr algn="ctr">
              <a:lnSpc>
                <a:spcPts val="13802"/>
              </a:lnSpc>
            </a:pPr>
            <a:r>
              <a:rPr lang="en-US" sz="11501">
                <a:solidFill>
                  <a:srgbClr val="25C3BB"/>
                </a:solidFill>
                <a:latin typeface="Arimo"/>
                <a:ea typeface="Arimo"/>
                <a:cs typeface="Arimo"/>
                <a:sym typeface="Arimo"/>
              </a:rPr>
              <a:t>How we can connect ESC with RELAY?</a:t>
            </a:r>
          </a:p>
        </p:txBody>
      </p:sp>
      <p:sp>
        <p:nvSpPr>
          <p:cNvPr name="Freeform 3" id="3"/>
          <p:cNvSpPr/>
          <p:nvPr/>
        </p:nvSpPr>
        <p:spPr>
          <a:xfrm flipH="false" flipV="false" rot="0">
            <a:off x="14353400" y="66690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3"/>
            <a:stretch>
              <a:fillRect l="0" t="0" r="0" b="0"/>
            </a:stretch>
          </a:blipFill>
        </p:spPr>
      </p:sp>
      <p:sp>
        <p:nvSpPr>
          <p:cNvPr name="Freeform 4" id="4"/>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3"/>
            <a:stretch>
              <a:fillRect l="0" t="0" r="0" b="0"/>
            </a:stretch>
          </a:blipFill>
        </p:spPr>
      </p:sp>
      <p:sp>
        <p:nvSpPr>
          <p:cNvPr name="Freeform 5" id="5"/>
          <p:cNvSpPr/>
          <p:nvPr/>
        </p:nvSpPr>
        <p:spPr>
          <a:xfrm flipH="false" flipV="false" rot="0">
            <a:off x="-395550" y="13373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4"/>
            <a:stretch>
              <a:fillRect l="0" t="0" r="0" b="0"/>
            </a:stretch>
          </a:blipFill>
        </p:spPr>
      </p:sp>
      <p:sp>
        <p:nvSpPr>
          <p:cNvPr name="Freeform 6" id="6"/>
          <p:cNvSpPr/>
          <p:nvPr/>
        </p:nvSpPr>
        <p:spPr>
          <a:xfrm flipH="false" flipV="false" rot="0">
            <a:off x="1323500" y="77728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5"/>
            <a:stretch>
              <a:fillRect l="0" t="0" r="0" b="0"/>
            </a:stretch>
          </a:blipFill>
        </p:spPr>
      </p:sp>
      <p:sp>
        <p:nvSpPr>
          <p:cNvPr name="Freeform 7" id="7"/>
          <p:cNvSpPr/>
          <p:nvPr/>
        </p:nvSpPr>
        <p:spPr>
          <a:xfrm flipH="false" flipV="false" rot="0">
            <a:off x="16913800" y="5876350"/>
            <a:ext cx="792650" cy="792650"/>
          </a:xfrm>
          <a:custGeom>
            <a:avLst/>
            <a:gdLst/>
            <a:ahLst/>
            <a:cxnLst/>
            <a:rect r="r" b="b" t="t" l="l"/>
            <a:pathLst>
              <a:path h="792650" w="792650">
                <a:moveTo>
                  <a:pt x="0" y="0"/>
                </a:moveTo>
                <a:lnTo>
                  <a:pt x="792650" y="0"/>
                </a:lnTo>
                <a:lnTo>
                  <a:pt x="792650" y="792650"/>
                </a:lnTo>
                <a:lnTo>
                  <a:pt x="0" y="792650"/>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109125" y="4760075"/>
            <a:ext cx="14069850" cy="1466850"/>
          </a:xfrm>
          <a:prstGeom prst="rect">
            <a:avLst/>
          </a:prstGeom>
        </p:spPr>
        <p:txBody>
          <a:bodyPr anchor="t" rtlCol="false" tIns="0" lIns="0" bIns="0" rIns="0">
            <a:spAutoFit/>
          </a:bodyPr>
          <a:lstStyle/>
          <a:p>
            <a:pPr algn="ctr">
              <a:lnSpc>
                <a:spcPts val="11280"/>
              </a:lnSpc>
            </a:pPr>
            <a:r>
              <a:rPr lang="en-US" sz="9400">
                <a:solidFill>
                  <a:srgbClr val="25C3BB"/>
                </a:solidFill>
                <a:latin typeface="Arimo"/>
                <a:ea typeface="Arimo"/>
                <a:cs typeface="Arimo"/>
                <a:sym typeface="Arimo"/>
              </a:rPr>
              <a:t>Relay</a:t>
            </a:r>
          </a:p>
        </p:txBody>
      </p:sp>
      <p:sp>
        <p:nvSpPr>
          <p:cNvPr name="TextBox 4" id="4"/>
          <p:cNvSpPr txBox="true"/>
          <p:nvPr/>
        </p:nvSpPr>
        <p:spPr>
          <a:xfrm rot="0">
            <a:off x="8000175" y="2492050"/>
            <a:ext cx="2287650" cy="2316225"/>
          </a:xfrm>
          <a:prstGeom prst="rect">
            <a:avLst/>
          </a:prstGeom>
        </p:spPr>
        <p:txBody>
          <a:bodyPr anchor="t" rtlCol="false" tIns="0" lIns="0" bIns="0" rIns="0">
            <a:spAutoFit/>
          </a:bodyPr>
          <a:lstStyle/>
          <a:p>
            <a:pPr algn="ctr">
              <a:lnSpc>
                <a:spcPts val="11999"/>
              </a:lnSpc>
            </a:pPr>
            <a:r>
              <a:rPr lang="en-US" sz="9999">
                <a:solidFill>
                  <a:srgbClr val="25C3BB"/>
                </a:solidFill>
                <a:latin typeface="Arimo"/>
                <a:ea typeface="Arimo"/>
                <a:cs typeface="Arimo"/>
                <a:sym typeface="Arimo"/>
              </a:rPr>
              <a:t>01.</a:t>
            </a:r>
          </a:p>
        </p:txBody>
      </p:sp>
      <p:sp>
        <p:nvSpPr>
          <p:cNvPr name="Freeform 5" id="5"/>
          <p:cNvSpPr/>
          <p:nvPr/>
        </p:nvSpPr>
        <p:spPr>
          <a:xfrm flipH="false" flipV="false" rot="0">
            <a:off x="7032750" y="2892650"/>
            <a:ext cx="1543600" cy="1543600"/>
          </a:xfrm>
          <a:custGeom>
            <a:avLst/>
            <a:gdLst/>
            <a:ahLst/>
            <a:cxnLst/>
            <a:rect r="r" b="b" t="t" l="l"/>
            <a:pathLst>
              <a:path h="1543600" w="1543600">
                <a:moveTo>
                  <a:pt x="0" y="0"/>
                </a:moveTo>
                <a:lnTo>
                  <a:pt x="1543600" y="0"/>
                </a:lnTo>
                <a:lnTo>
                  <a:pt x="1543600" y="1543600"/>
                </a:lnTo>
                <a:lnTo>
                  <a:pt x="0" y="1543600"/>
                </a:lnTo>
                <a:lnTo>
                  <a:pt x="0" y="0"/>
                </a:lnTo>
                <a:close/>
              </a:path>
            </a:pathLst>
          </a:custGeom>
          <a:blipFill>
            <a:blip r:embed="rId4"/>
            <a:stretch>
              <a:fillRect l="0" t="0" r="0" b="0"/>
            </a:stretch>
          </a:blipFill>
        </p:spPr>
      </p:sp>
      <p:sp>
        <p:nvSpPr>
          <p:cNvPr name="Freeform 6" id="6"/>
          <p:cNvSpPr/>
          <p:nvPr/>
        </p:nvSpPr>
        <p:spPr>
          <a:xfrm flipH="false" flipV="false" rot="0">
            <a:off x="17430100" y="4436250"/>
            <a:ext cx="1037550" cy="1037550"/>
          </a:xfrm>
          <a:custGeom>
            <a:avLst/>
            <a:gdLst/>
            <a:ahLst/>
            <a:cxnLst/>
            <a:rect r="r" b="b" t="t" l="l"/>
            <a:pathLst>
              <a:path h="1037550" w="1037550">
                <a:moveTo>
                  <a:pt x="0" y="0"/>
                </a:moveTo>
                <a:lnTo>
                  <a:pt x="1037550" y="0"/>
                </a:lnTo>
                <a:lnTo>
                  <a:pt x="1037550" y="1037550"/>
                </a:lnTo>
                <a:lnTo>
                  <a:pt x="0" y="1037550"/>
                </a:lnTo>
                <a:lnTo>
                  <a:pt x="0" y="0"/>
                </a:lnTo>
                <a:close/>
              </a:path>
            </a:pathLst>
          </a:custGeom>
          <a:blipFill>
            <a:blip r:embed="rId5"/>
            <a:stretch>
              <a:fillRect l="0" t="0" r="0" b="0"/>
            </a:stretch>
          </a:blipFill>
        </p:spPr>
      </p:sp>
      <p:sp>
        <p:nvSpPr>
          <p:cNvPr name="Freeform 7" id="7"/>
          <p:cNvSpPr/>
          <p:nvPr/>
        </p:nvSpPr>
        <p:spPr>
          <a:xfrm flipH="false" flipV="false" rot="0">
            <a:off x="-2078350" y="1891026"/>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6"/>
            <a:stretch>
              <a:fillRect l="0" t="0" r="0" b="0"/>
            </a:stretch>
          </a:blipFill>
        </p:spPr>
      </p:sp>
      <p:sp>
        <p:nvSpPr>
          <p:cNvPr name="Freeform 8" id="8"/>
          <p:cNvSpPr/>
          <p:nvPr/>
        </p:nvSpPr>
        <p:spPr>
          <a:xfrm flipH="false" flipV="false" rot="0">
            <a:off x="15631186" y="5863950"/>
            <a:ext cx="1910362" cy="1910400"/>
          </a:xfrm>
          <a:custGeom>
            <a:avLst/>
            <a:gdLst/>
            <a:ahLst/>
            <a:cxnLst/>
            <a:rect r="r" b="b" t="t" l="l"/>
            <a:pathLst>
              <a:path h="1910400" w="1910362">
                <a:moveTo>
                  <a:pt x="0" y="0"/>
                </a:moveTo>
                <a:lnTo>
                  <a:pt x="1910362" y="0"/>
                </a:lnTo>
                <a:lnTo>
                  <a:pt x="1910362" y="1910400"/>
                </a:lnTo>
                <a:lnTo>
                  <a:pt x="0" y="1910400"/>
                </a:lnTo>
                <a:lnTo>
                  <a:pt x="0" y="0"/>
                </a:lnTo>
                <a:close/>
              </a:path>
            </a:pathLst>
          </a:custGeom>
          <a:blipFill>
            <a:blip r:embed="rId7"/>
            <a:stretch>
              <a:fillRect l="0" t="0" r="0" b="0"/>
            </a:stretch>
          </a:blipFill>
        </p:spPr>
      </p:sp>
      <p:sp>
        <p:nvSpPr>
          <p:cNvPr name="Freeform 9" id="9"/>
          <p:cNvSpPr/>
          <p:nvPr/>
        </p:nvSpPr>
        <p:spPr>
          <a:xfrm flipH="false" flipV="false" rot="0">
            <a:off x="14134350" y="8744350"/>
            <a:ext cx="1684550" cy="1684550"/>
          </a:xfrm>
          <a:custGeom>
            <a:avLst/>
            <a:gdLst/>
            <a:ahLst/>
            <a:cxnLst/>
            <a:rect r="r" b="b" t="t" l="l"/>
            <a:pathLst>
              <a:path h="1684550" w="1684550">
                <a:moveTo>
                  <a:pt x="0" y="0"/>
                </a:moveTo>
                <a:lnTo>
                  <a:pt x="1684550" y="0"/>
                </a:lnTo>
                <a:lnTo>
                  <a:pt x="1684550" y="1684550"/>
                </a:lnTo>
                <a:lnTo>
                  <a:pt x="0" y="1684550"/>
                </a:lnTo>
                <a:lnTo>
                  <a:pt x="0" y="0"/>
                </a:lnTo>
                <a:close/>
              </a:path>
            </a:pathLst>
          </a:custGeom>
          <a:blipFill>
            <a:blip r:embed="rId8"/>
            <a:stretch>
              <a:fillRect l="0" t="0" r="0" b="0"/>
            </a:stretch>
          </a:blipFill>
        </p:spPr>
      </p:sp>
      <p:sp>
        <p:nvSpPr>
          <p:cNvPr name="Freeform 10" id="10"/>
          <p:cNvSpPr/>
          <p:nvPr/>
        </p:nvSpPr>
        <p:spPr>
          <a:xfrm flipH="false" flipV="false" rot="0">
            <a:off x="2551886" y="6833950"/>
            <a:ext cx="1910362" cy="1910400"/>
          </a:xfrm>
          <a:custGeom>
            <a:avLst/>
            <a:gdLst/>
            <a:ahLst/>
            <a:cxnLst/>
            <a:rect r="r" b="b" t="t" l="l"/>
            <a:pathLst>
              <a:path h="1910400" w="1910362">
                <a:moveTo>
                  <a:pt x="0" y="0"/>
                </a:moveTo>
                <a:lnTo>
                  <a:pt x="1910362" y="0"/>
                </a:lnTo>
                <a:lnTo>
                  <a:pt x="1910362" y="1910400"/>
                </a:lnTo>
                <a:lnTo>
                  <a:pt x="0" y="1910400"/>
                </a:lnTo>
                <a:lnTo>
                  <a:pt x="0" y="0"/>
                </a:lnTo>
                <a:close/>
              </a:path>
            </a:pathLst>
          </a:custGeom>
          <a:blipFill>
            <a:blip r:embed="rId7"/>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6327248" y="7824750"/>
            <a:ext cx="5893350" cy="5893350"/>
          </a:xfrm>
          <a:custGeom>
            <a:avLst/>
            <a:gdLst/>
            <a:ahLst/>
            <a:cxnLst/>
            <a:rect r="r" b="b" t="t" l="l"/>
            <a:pathLst>
              <a:path h="5893350" w="5893350">
                <a:moveTo>
                  <a:pt x="0" y="0"/>
                </a:moveTo>
                <a:lnTo>
                  <a:pt x="5893350" y="0"/>
                </a:lnTo>
                <a:lnTo>
                  <a:pt x="5893350" y="5893350"/>
                </a:lnTo>
                <a:lnTo>
                  <a:pt x="0" y="5893350"/>
                </a:lnTo>
                <a:lnTo>
                  <a:pt x="0" y="0"/>
                </a:lnTo>
                <a:close/>
              </a:path>
            </a:pathLst>
          </a:custGeom>
          <a:blipFill>
            <a:blip r:embed="rId4"/>
            <a:stretch>
              <a:fillRect l="0" t="0" r="0" b="0"/>
            </a:stretch>
          </a:blipFill>
        </p:spPr>
      </p:sp>
      <p:sp>
        <p:nvSpPr>
          <p:cNvPr name="Freeform 4" id="4"/>
          <p:cNvSpPr/>
          <p:nvPr/>
        </p:nvSpPr>
        <p:spPr>
          <a:xfrm flipH="false" flipV="false" rot="0">
            <a:off x="15899900" y="7546502"/>
            <a:ext cx="336000" cy="336000"/>
          </a:xfrm>
          <a:custGeom>
            <a:avLst/>
            <a:gdLst/>
            <a:ahLst/>
            <a:cxnLst/>
            <a:rect r="r" b="b" t="t" l="l"/>
            <a:pathLst>
              <a:path h="336000" w="336000">
                <a:moveTo>
                  <a:pt x="0" y="0"/>
                </a:moveTo>
                <a:lnTo>
                  <a:pt x="336000" y="0"/>
                </a:lnTo>
                <a:lnTo>
                  <a:pt x="336000" y="336000"/>
                </a:lnTo>
                <a:lnTo>
                  <a:pt x="0" y="336000"/>
                </a:lnTo>
                <a:lnTo>
                  <a:pt x="0" y="0"/>
                </a:lnTo>
                <a:close/>
              </a:path>
            </a:pathLst>
          </a:custGeom>
          <a:blipFill>
            <a:blip r:embed="rId5"/>
            <a:stretch>
              <a:fillRect l="0" t="0" r="0" b="0"/>
            </a:stretch>
          </a:blipFill>
        </p:spPr>
      </p:sp>
      <p:sp>
        <p:nvSpPr>
          <p:cNvPr name="TextBox 5" id="5"/>
          <p:cNvSpPr txBox="true"/>
          <p:nvPr/>
        </p:nvSpPr>
        <p:spPr>
          <a:xfrm rot="0">
            <a:off x="3671175" y="6697325"/>
            <a:ext cx="10945950" cy="1876425"/>
          </a:xfrm>
          <a:prstGeom prst="rect">
            <a:avLst/>
          </a:prstGeom>
        </p:spPr>
        <p:txBody>
          <a:bodyPr anchor="t" rtlCol="false" tIns="0" lIns="0" bIns="0" rIns="0">
            <a:spAutoFit/>
          </a:bodyPr>
          <a:lstStyle/>
          <a:p>
            <a:pPr algn="ctr">
              <a:lnSpc>
                <a:spcPts val="14400"/>
              </a:lnSpc>
            </a:pPr>
            <a:r>
              <a:rPr lang="en-US" sz="12000">
                <a:solidFill>
                  <a:srgbClr val="25C3BB"/>
                </a:solidFill>
                <a:latin typeface="Arimo"/>
                <a:ea typeface="Arimo"/>
                <a:cs typeface="Arimo"/>
                <a:sym typeface="Arimo"/>
              </a:rPr>
              <a:t>Thank you :)</a:t>
            </a:r>
          </a:p>
        </p:txBody>
      </p:sp>
      <p:sp>
        <p:nvSpPr>
          <p:cNvPr name="Freeform 6" id="6"/>
          <p:cNvSpPr/>
          <p:nvPr/>
        </p:nvSpPr>
        <p:spPr>
          <a:xfrm flipH="false" flipV="false" rot="0">
            <a:off x="4300400" y="572956"/>
            <a:ext cx="336000" cy="336000"/>
          </a:xfrm>
          <a:custGeom>
            <a:avLst/>
            <a:gdLst/>
            <a:ahLst/>
            <a:cxnLst/>
            <a:rect r="r" b="b" t="t" l="l"/>
            <a:pathLst>
              <a:path h="336000" w="336000">
                <a:moveTo>
                  <a:pt x="0" y="0"/>
                </a:moveTo>
                <a:lnTo>
                  <a:pt x="336000" y="0"/>
                </a:lnTo>
                <a:lnTo>
                  <a:pt x="336000" y="336000"/>
                </a:lnTo>
                <a:lnTo>
                  <a:pt x="0" y="336000"/>
                </a:lnTo>
                <a:lnTo>
                  <a:pt x="0" y="0"/>
                </a:lnTo>
                <a:close/>
              </a:path>
            </a:pathLst>
          </a:custGeom>
          <a:blipFill>
            <a:blip r:embed="rId6"/>
            <a:stretch>
              <a:fillRect l="0" t="0" r="0" b="0"/>
            </a:stretch>
          </a:blipFill>
        </p:spPr>
      </p:sp>
      <p:sp>
        <p:nvSpPr>
          <p:cNvPr name="Freeform 7" id="7"/>
          <p:cNvSpPr/>
          <p:nvPr/>
        </p:nvSpPr>
        <p:spPr>
          <a:xfrm flipH="false" flipV="false" rot="0">
            <a:off x="1142636" y="4360100"/>
            <a:ext cx="575100" cy="575100"/>
          </a:xfrm>
          <a:custGeom>
            <a:avLst/>
            <a:gdLst/>
            <a:ahLst/>
            <a:cxnLst/>
            <a:rect r="r" b="b" t="t" l="l"/>
            <a:pathLst>
              <a:path h="575100" w="575100">
                <a:moveTo>
                  <a:pt x="0" y="0"/>
                </a:moveTo>
                <a:lnTo>
                  <a:pt x="575100" y="0"/>
                </a:lnTo>
                <a:lnTo>
                  <a:pt x="575100" y="575100"/>
                </a:lnTo>
                <a:lnTo>
                  <a:pt x="0" y="575100"/>
                </a:lnTo>
                <a:lnTo>
                  <a:pt x="0" y="0"/>
                </a:lnTo>
                <a:close/>
              </a:path>
            </a:pathLst>
          </a:custGeom>
          <a:blipFill>
            <a:blip r:embed="rId4"/>
            <a:stretch>
              <a:fillRect l="0" t="0" r="0" b="0"/>
            </a:stretch>
          </a:blipFill>
        </p:spPr>
      </p:sp>
      <p:sp>
        <p:nvSpPr>
          <p:cNvPr name="Freeform 8" id="8"/>
          <p:cNvSpPr/>
          <p:nvPr/>
        </p:nvSpPr>
        <p:spPr>
          <a:xfrm flipH="false" flipV="false" rot="0">
            <a:off x="13698300" y="902002"/>
            <a:ext cx="294500" cy="294500"/>
          </a:xfrm>
          <a:custGeom>
            <a:avLst/>
            <a:gdLst/>
            <a:ahLst/>
            <a:cxnLst/>
            <a:rect r="r" b="b" t="t" l="l"/>
            <a:pathLst>
              <a:path h="294500" w="294500">
                <a:moveTo>
                  <a:pt x="0" y="0"/>
                </a:moveTo>
                <a:lnTo>
                  <a:pt x="294500" y="0"/>
                </a:lnTo>
                <a:lnTo>
                  <a:pt x="294500" y="294500"/>
                </a:lnTo>
                <a:lnTo>
                  <a:pt x="0" y="294500"/>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350800" y="2221800"/>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TextBox 9" id="9"/>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Relay</a:t>
            </a:r>
          </a:p>
        </p:txBody>
      </p:sp>
      <p:sp>
        <p:nvSpPr>
          <p:cNvPr name="Freeform 10" id="10"/>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2" id="12"/>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3" id="13"/>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4" id="14"/>
          <p:cNvSpPr/>
          <p:nvPr/>
        </p:nvSpPr>
        <p:spPr>
          <a:xfrm flipH="false" flipV="false" rot="0">
            <a:off x="2603798" y="2221800"/>
            <a:ext cx="6540202" cy="6540202"/>
          </a:xfrm>
          <a:custGeom>
            <a:avLst/>
            <a:gdLst/>
            <a:ahLst/>
            <a:cxnLst/>
            <a:rect r="r" b="b" t="t" l="l"/>
            <a:pathLst>
              <a:path h="6540202" w="6540202">
                <a:moveTo>
                  <a:pt x="0" y="0"/>
                </a:moveTo>
                <a:lnTo>
                  <a:pt x="6540202" y="0"/>
                </a:lnTo>
                <a:lnTo>
                  <a:pt x="6540202" y="6540202"/>
                </a:lnTo>
                <a:lnTo>
                  <a:pt x="0" y="6540202"/>
                </a:lnTo>
                <a:lnTo>
                  <a:pt x="0" y="0"/>
                </a:lnTo>
                <a:close/>
              </a:path>
            </a:pathLst>
          </a:custGeom>
          <a:blipFill>
            <a:blip r:embed="rId21"/>
            <a:stretch>
              <a:fillRect l="0" t="0" r="0" b="0"/>
            </a:stretch>
          </a:blipFill>
        </p:spPr>
      </p:sp>
      <p:sp>
        <p:nvSpPr>
          <p:cNvPr name="TextBox 15" id="15"/>
          <p:cNvSpPr txBox="true"/>
          <p:nvPr/>
        </p:nvSpPr>
        <p:spPr>
          <a:xfrm rot="0">
            <a:off x="9305925" y="2666079"/>
            <a:ext cx="8040978" cy="5193967"/>
          </a:xfrm>
          <a:prstGeom prst="rect">
            <a:avLst/>
          </a:prstGeom>
        </p:spPr>
        <p:txBody>
          <a:bodyPr anchor="t" rtlCol="false" tIns="0" lIns="0" bIns="0" rIns="0">
            <a:spAutoFit/>
          </a:bodyPr>
          <a:lstStyle/>
          <a:p>
            <a:pPr algn="l" marL="681756" indent="-340878" lvl="1">
              <a:lnSpc>
                <a:spcPts val="2758"/>
              </a:lnSpc>
            </a:pPr>
            <a:r>
              <a:rPr lang="en-US" sz="1998">
                <a:solidFill>
                  <a:srgbClr val="25C3BB"/>
                </a:solidFill>
                <a:latin typeface="Arimo"/>
                <a:ea typeface="Arimo"/>
                <a:cs typeface="Arimo"/>
                <a:sym typeface="Arimo"/>
              </a:rPr>
              <a:t>Relay is a switch which controls (</a:t>
            </a:r>
            <a:r>
              <a:rPr lang="en-US" sz="1998">
                <a:solidFill>
                  <a:srgbClr val="25C3BB"/>
                </a:solidFill>
                <a:latin typeface="Arimo"/>
                <a:ea typeface="Arimo"/>
                <a:cs typeface="Arimo"/>
                <a:sym typeface="Arimo"/>
              </a:rPr>
              <a:t>open and close) circuits electromechanically. The main operation of this device is to make or break contact with the help of a signal without any human involvement in order to switch it ON or OFF. An Electromagnet plays a major role in the working of a relay. It is a metal w</a:t>
            </a:r>
            <a:r>
              <a:rPr lang="en-US" sz="1998">
                <a:solidFill>
                  <a:srgbClr val="25C3BB"/>
                </a:solidFill>
                <a:latin typeface="Arimo"/>
                <a:ea typeface="Arimo"/>
                <a:cs typeface="Arimo"/>
                <a:sym typeface="Arimo"/>
              </a:rPr>
              <a:t>hich doesn’t have magnetic property but it can be converted into a magnet with the help of an electrical signal. We know that when current passes through the conductor it acquires the properties of a magnet. So, when a metal winded with a copper wire and driven by the sufficient power supply, that metal can act as a magnet a</a:t>
            </a:r>
            <a:r>
              <a:rPr lang="en-US" sz="1998">
                <a:solidFill>
                  <a:srgbClr val="25C3BB"/>
                </a:solidFill>
                <a:latin typeface="Arimo"/>
                <a:ea typeface="Arimo"/>
                <a:cs typeface="Arimo"/>
                <a:sym typeface="Arimo"/>
              </a:rPr>
              <a:t>nd can attract the metals within its range. It is mainly used to control a high powered circuit using a low power signal. Generally a DC signal is used to control circuit which is driven by high voltage like controlling AC home appliances with dc signals from microcontrollers.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2437394" y="2069406"/>
            <a:ext cx="7561450" cy="7561450"/>
          </a:xfrm>
          <a:custGeom>
            <a:avLst/>
            <a:gdLst/>
            <a:ahLst/>
            <a:cxnLst/>
            <a:rect r="r" b="b" t="t" l="l"/>
            <a:pathLst>
              <a:path h="7561450" w="7561450">
                <a:moveTo>
                  <a:pt x="0" y="0"/>
                </a:moveTo>
                <a:lnTo>
                  <a:pt x="7561450" y="0"/>
                </a:lnTo>
                <a:lnTo>
                  <a:pt x="7561450" y="7561450"/>
                </a:lnTo>
                <a:lnTo>
                  <a:pt x="0" y="7561450"/>
                </a:lnTo>
                <a:lnTo>
                  <a:pt x="0" y="0"/>
                </a:lnTo>
                <a:close/>
              </a:path>
            </a:pathLst>
          </a:custGeom>
          <a:blipFill>
            <a:blip r:embed="rId15"/>
            <a:stretch>
              <a:fillRect l="0" t="0" r="0" b="0"/>
            </a:stretch>
          </a:blipFill>
        </p:spPr>
      </p:sp>
      <p:sp>
        <p:nvSpPr>
          <p:cNvPr name="Freeform 9" id="9"/>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8"/>
            <a:stretch>
              <a:fillRect l="0" t="-1" r="0" b="-1"/>
            </a:stretch>
          </a:blipFill>
        </p:spPr>
      </p:sp>
      <p:sp>
        <p:nvSpPr>
          <p:cNvPr name="Freeform 11" id="11"/>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9"/>
            <a:stretch>
              <a:fillRect l="0" t="0" r="0" b="0"/>
            </a:stretch>
          </a:blipFill>
        </p:spPr>
      </p:sp>
      <p:sp>
        <p:nvSpPr>
          <p:cNvPr name="Freeform 12" id="12"/>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20"/>
            <a:stretch>
              <a:fillRect l="0" t="0" r="0" b="0"/>
            </a:stretch>
          </a:blipFill>
        </p:spPr>
      </p:sp>
      <p:sp>
        <p:nvSpPr>
          <p:cNvPr name="Freeform 13" id="13"/>
          <p:cNvSpPr/>
          <p:nvPr/>
        </p:nvSpPr>
        <p:spPr>
          <a:xfrm flipH="false" flipV="false" rot="0">
            <a:off x="4135322" y="905380"/>
            <a:ext cx="9214596" cy="8829344"/>
          </a:xfrm>
          <a:custGeom>
            <a:avLst/>
            <a:gdLst/>
            <a:ahLst/>
            <a:cxnLst/>
            <a:rect r="r" b="b" t="t" l="l"/>
            <a:pathLst>
              <a:path h="8829344" w="9214596">
                <a:moveTo>
                  <a:pt x="0" y="0"/>
                </a:moveTo>
                <a:lnTo>
                  <a:pt x="9214596" y="0"/>
                </a:lnTo>
                <a:lnTo>
                  <a:pt x="9214596" y="8829344"/>
                </a:lnTo>
                <a:lnTo>
                  <a:pt x="0" y="8829344"/>
                </a:lnTo>
                <a:lnTo>
                  <a:pt x="0" y="0"/>
                </a:lnTo>
                <a:close/>
              </a:path>
            </a:pathLst>
          </a:custGeom>
          <a:blipFill>
            <a:blip r:embed="rId21"/>
            <a:stretch>
              <a:fillRect l="-207" t="0" r="-1969" b="-24319"/>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4792" y="5787036"/>
            <a:ext cx="1217262" cy="1658517"/>
          </a:xfrm>
          <a:custGeom>
            <a:avLst/>
            <a:gdLst/>
            <a:ahLst/>
            <a:cxnLst/>
            <a:rect r="r" b="b" t="t" l="l"/>
            <a:pathLst>
              <a:path h="1658517" w="1217262">
                <a:moveTo>
                  <a:pt x="0" y="0"/>
                </a:moveTo>
                <a:lnTo>
                  <a:pt x="1217262" y="0"/>
                </a:lnTo>
                <a:lnTo>
                  <a:pt x="1217262" y="1658517"/>
                </a:lnTo>
                <a:lnTo>
                  <a:pt x="0" y="1658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8" id="8"/>
          <p:cNvSpPr txBox="true"/>
          <p:nvPr/>
        </p:nvSpPr>
        <p:spPr>
          <a:xfrm rot="0">
            <a:off x="1028700" y="547025"/>
            <a:ext cx="10020829" cy="1171393"/>
          </a:xfrm>
          <a:prstGeom prst="rect">
            <a:avLst/>
          </a:prstGeom>
        </p:spPr>
        <p:txBody>
          <a:bodyPr anchor="t" rtlCol="false" tIns="0" lIns="0" bIns="0" rIns="0">
            <a:spAutoFit/>
          </a:bodyPr>
          <a:lstStyle/>
          <a:p>
            <a:pPr algn="l">
              <a:lnSpc>
                <a:spcPts val="9036"/>
              </a:lnSpc>
            </a:pPr>
            <a:r>
              <a:rPr lang="en-US" sz="7530">
                <a:solidFill>
                  <a:srgbClr val="25C3BB"/>
                </a:solidFill>
                <a:latin typeface="Arimo"/>
                <a:ea typeface="Arimo"/>
                <a:cs typeface="Arimo"/>
                <a:sym typeface="Arimo"/>
              </a:rPr>
              <a:t>Relay</a:t>
            </a:r>
          </a:p>
        </p:txBody>
      </p:sp>
      <p:sp>
        <p:nvSpPr>
          <p:cNvPr name="Freeform 9" id="9"/>
          <p:cNvSpPr/>
          <p:nvPr/>
        </p:nvSpPr>
        <p:spPr>
          <a:xfrm flipH="false" flipV="false" rot="0">
            <a:off x="6377450" y="507300"/>
            <a:ext cx="2395550" cy="1900664"/>
          </a:xfrm>
          <a:custGeom>
            <a:avLst/>
            <a:gdLst/>
            <a:ahLst/>
            <a:cxnLst/>
            <a:rect r="r" b="b" t="t" l="l"/>
            <a:pathLst>
              <a:path h="1900664" w="2395550">
                <a:moveTo>
                  <a:pt x="0" y="0"/>
                </a:moveTo>
                <a:lnTo>
                  <a:pt x="2395550" y="0"/>
                </a:lnTo>
                <a:lnTo>
                  <a:pt x="2395550" y="1900664"/>
                </a:lnTo>
                <a:lnTo>
                  <a:pt x="0" y="19006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61450" y="2948552"/>
            <a:ext cx="984984" cy="984950"/>
          </a:xfrm>
          <a:custGeom>
            <a:avLst/>
            <a:gdLst/>
            <a:ahLst/>
            <a:cxnLst/>
            <a:rect r="r" b="b" t="t" l="l"/>
            <a:pathLst>
              <a:path h="984950" w="984984">
                <a:moveTo>
                  <a:pt x="0" y="0"/>
                </a:moveTo>
                <a:lnTo>
                  <a:pt x="984984" y="0"/>
                </a:lnTo>
                <a:lnTo>
                  <a:pt x="984984" y="984950"/>
                </a:lnTo>
                <a:lnTo>
                  <a:pt x="0" y="984950"/>
                </a:lnTo>
                <a:lnTo>
                  <a:pt x="0" y="0"/>
                </a:lnTo>
                <a:close/>
              </a:path>
            </a:pathLst>
          </a:custGeom>
          <a:blipFill>
            <a:blip r:embed="rId17"/>
            <a:stretch>
              <a:fillRect l="0" t="-1" r="0" b="-1"/>
            </a:stretch>
          </a:blipFill>
        </p:spPr>
      </p:sp>
      <p:sp>
        <p:nvSpPr>
          <p:cNvPr name="Freeform 11" id="11"/>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8"/>
            <a:stretch>
              <a:fillRect l="0" t="0" r="0" b="0"/>
            </a:stretch>
          </a:blipFill>
        </p:spPr>
      </p:sp>
      <p:sp>
        <p:nvSpPr>
          <p:cNvPr name="Freeform 12" id="12"/>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9"/>
            <a:stretch>
              <a:fillRect l="0" t="0" r="0" b="0"/>
            </a:stretch>
          </a:blipFill>
        </p:spPr>
      </p:sp>
      <p:sp>
        <p:nvSpPr>
          <p:cNvPr name="Freeform 13" id="13"/>
          <p:cNvSpPr/>
          <p:nvPr/>
        </p:nvSpPr>
        <p:spPr>
          <a:xfrm flipH="false" flipV="false" rot="0">
            <a:off x="3780650" y="2407964"/>
            <a:ext cx="10580323" cy="6601398"/>
          </a:xfrm>
          <a:custGeom>
            <a:avLst/>
            <a:gdLst/>
            <a:ahLst/>
            <a:cxnLst/>
            <a:rect r="r" b="b" t="t" l="l"/>
            <a:pathLst>
              <a:path h="6601398" w="10580323">
                <a:moveTo>
                  <a:pt x="0" y="0"/>
                </a:moveTo>
                <a:lnTo>
                  <a:pt x="10580323" y="0"/>
                </a:lnTo>
                <a:lnTo>
                  <a:pt x="10580323" y="6601399"/>
                </a:lnTo>
                <a:lnTo>
                  <a:pt x="0" y="6601399"/>
                </a:lnTo>
                <a:lnTo>
                  <a:pt x="0" y="0"/>
                </a:lnTo>
                <a:close/>
              </a:path>
            </a:pathLst>
          </a:custGeom>
          <a:blipFill>
            <a:blip r:embed="rId20"/>
            <a:stretch>
              <a:fillRect l="-21018" t="-54222" r="-65366" b="-1381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5312250" y="2981000"/>
            <a:ext cx="412450" cy="412450"/>
          </a:xfrm>
          <a:custGeom>
            <a:avLst/>
            <a:gdLst/>
            <a:ahLst/>
            <a:cxnLst/>
            <a:rect r="r" b="b" t="t" l="l"/>
            <a:pathLst>
              <a:path h="412450" w="412450">
                <a:moveTo>
                  <a:pt x="0" y="0"/>
                </a:moveTo>
                <a:lnTo>
                  <a:pt x="412450" y="0"/>
                </a:lnTo>
                <a:lnTo>
                  <a:pt x="412450" y="412450"/>
                </a:lnTo>
                <a:lnTo>
                  <a:pt x="0" y="412450"/>
                </a:lnTo>
                <a:lnTo>
                  <a:pt x="0" y="0"/>
                </a:lnTo>
                <a:close/>
              </a:path>
            </a:pathLst>
          </a:custGeom>
          <a:blipFill>
            <a:blip r:embed="rId4">
              <a:alphaModFix amt="56999"/>
            </a:blip>
            <a:stretch>
              <a:fillRect l="0" t="0" r="0" b="0"/>
            </a:stretch>
          </a:blipFill>
        </p:spPr>
      </p:sp>
      <p:sp>
        <p:nvSpPr>
          <p:cNvPr name="Freeform 4" id="4"/>
          <p:cNvSpPr/>
          <p:nvPr/>
        </p:nvSpPr>
        <p:spPr>
          <a:xfrm flipH="false" flipV="false" rot="0">
            <a:off x="-848700" y="6007500"/>
            <a:ext cx="3777650" cy="3777650"/>
          </a:xfrm>
          <a:custGeom>
            <a:avLst/>
            <a:gdLst/>
            <a:ahLst/>
            <a:cxnLst/>
            <a:rect r="r" b="b" t="t" l="l"/>
            <a:pathLst>
              <a:path h="3777650" w="3777650">
                <a:moveTo>
                  <a:pt x="0" y="0"/>
                </a:moveTo>
                <a:lnTo>
                  <a:pt x="3777650" y="0"/>
                </a:lnTo>
                <a:lnTo>
                  <a:pt x="3777650" y="3777650"/>
                </a:lnTo>
                <a:lnTo>
                  <a:pt x="0" y="3777650"/>
                </a:lnTo>
                <a:lnTo>
                  <a:pt x="0" y="0"/>
                </a:lnTo>
                <a:close/>
              </a:path>
            </a:pathLst>
          </a:custGeom>
          <a:blipFill>
            <a:blip r:embed="rId5"/>
            <a:stretch>
              <a:fillRect l="0" t="0" r="0" b="0"/>
            </a:stretch>
          </a:blipFill>
        </p:spPr>
      </p:sp>
      <p:sp>
        <p:nvSpPr>
          <p:cNvPr name="Freeform 5" id="5"/>
          <p:cNvSpPr/>
          <p:nvPr/>
        </p:nvSpPr>
        <p:spPr>
          <a:xfrm flipH="false" flipV="false" rot="0">
            <a:off x="14049300" y="5272650"/>
            <a:ext cx="2808500" cy="2808500"/>
          </a:xfrm>
          <a:custGeom>
            <a:avLst/>
            <a:gdLst/>
            <a:ahLst/>
            <a:cxnLst/>
            <a:rect r="r" b="b" t="t" l="l"/>
            <a:pathLst>
              <a:path h="2808500" w="2808500">
                <a:moveTo>
                  <a:pt x="0" y="0"/>
                </a:moveTo>
                <a:lnTo>
                  <a:pt x="2808500" y="0"/>
                </a:lnTo>
                <a:lnTo>
                  <a:pt x="2808500" y="2808500"/>
                </a:lnTo>
                <a:lnTo>
                  <a:pt x="0" y="2808500"/>
                </a:lnTo>
                <a:lnTo>
                  <a:pt x="0" y="0"/>
                </a:lnTo>
                <a:close/>
              </a:path>
            </a:pathLst>
          </a:custGeom>
          <a:blipFill>
            <a:blip r:embed="rId6"/>
            <a:stretch>
              <a:fillRect l="0" t="0" r="0" b="0"/>
            </a:stretch>
          </a:blipFill>
        </p:spPr>
      </p:sp>
      <p:sp>
        <p:nvSpPr>
          <p:cNvPr name="Freeform 6" id="6"/>
          <p:cNvSpPr/>
          <p:nvPr/>
        </p:nvSpPr>
        <p:spPr>
          <a:xfrm flipH="false" flipV="false" rot="0">
            <a:off x="748950" y="2981000"/>
            <a:ext cx="412450" cy="412450"/>
          </a:xfrm>
          <a:custGeom>
            <a:avLst/>
            <a:gdLst/>
            <a:ahLst/>
            <a:cxnLst/>
            <a:rect r="r" b="b" t="t" l="l"/>
            <a:pathLst>
              <a:path h="412450" w="412450">
                <a:moveTo>
                  <a:pt x="0" y="0"/>
                </a:moveTo>
                <a:lnTo>
                  <a:pt x="412450" y="0"/>
                </a:lnTo>
                <a:lnTo>
                  <a:pt x="412450" y="412450"/>
                </a:lnTo>
                <a:lnTo>
                  <a:pt x="0" y="412450"/>
                </a:lnTo>
                <a:lnTo>
                  <a:pt x="0" y="0"/>
                </a:lnTo>
                <a:close/>
              </a:path>
            </a:pathLst>
          </a:custGeom>
          <a:blipFill>
            <a:blip r:embed="rId4">
              <a:alphaModFix amt="56999"/>
            </a:blip>
            <a:stretch>
              <a:fillRect l="0" t="0" r="0" b="0"/>
            </a:stretch>
          </a:blipFill>
        </p:spPr>
      </p:sp>
      <p:sp>
        <p:nvSpPr>
          <p:cNvPr name="Freeform 7" id="7"/>
          <p:cNvSpPr/>
          <p:nvPr/>
        </p:nvSpPr>
        <p:spPr>
          <a:xfrm flipH="false" flipV="false" rot="0">
            <a:off x="287000" y="4303400"/>
            <a:ext cx="412450" cy="412450"/>
          </a:xfrm>
          <a:custGeom>
            <a:avLst/>
            <a:gdLst/>
            <a:ahLst/>
            <a:cxnLst/>
            <a:rect r="r" b="b" t="t" l="l"/>
            <a:pathLst>
              <a:path h="412450" w="412450">
                <a:moveTo>
                  <a:pt x="0" y="0"/>
                </a:moveTo>
                <a:lnTo>
                  <a:pt x="412450" y="0"/>
                </a:lnTo>
                <a:lnTo>
                  <a:pt x="412450" y="412450"/>
                </a:lnTo>
                <a:lnTo>
                  <a:pt x="0" y="412450"/>
                </a:lnTo>
                <a:lnTo>
                  <a:pt x="0" y="0"/>
                </a:lnTo>
                <a:close/>
              </a:path>
            </a:pathLst>
          </a:custGeom>
          <a:blipFill>
            <a:blip r:embed="rId4">
              <a:alphaModFix amt="56999"/>
            </a:blip>
            <a:stretch>
              <a:fillRect l="0" t="0" r="0" b="0"/>
            </a:stretch>
          </a:blipFill>
        </p:spPr>
      </p:sp>
      <p:sp>
        <p:nvSpPr>
          <p:cNvPr name="Freeform 8" id="8"/>
          <p:cNvSpPr/>
          <p:nvPr/>
        </p:nvSpPr>
        <p:spPr>
          <a:xfrm flipH="false" flipV="false" rot="0">
            <a:off x="16447700" y="3167200"/>
            <a:ext cx="1624550" cy="1624600"/>
          </a:xfrm>
          <a:custGeom>
            <a:avLst/>
            <a:gdLst/>
            <a:ahLst/>
            <a:cxnLst/>
            <a:rect r="r" b="b" t="t" l="l"/>
            <a:pathLst>
              <a:path h="1624600" w="1624550">
                <a:moveTo>
                  <a:pt x="0" y="0"/>
                </a:moveTo>
                <a:lnTo>
                  <a:pt x="1624550" y="0"/>
                </a:lnTo>
                <a:lnTo>
                  <a:pt x="1624550" y="1624600"/>
                </a:lnTo>
                <a:lnTo>
                  <a:pt x="0" y="1624600"/>
                </a:lnTo>
                <a:lnTo>
                  <a:pt x="0" y="0"/>
                </a:lnTo>
                <a:close/>
              </a:path>
            </a:pathLst>
          </a:custGeom>
          <a:blipFill>
            <a:blip r:embed="rId7"/>
            <a:stretch>
              <a:fillRect l="-1" t="0" r="-1" b="0"/>
            </a:stretch>
          </a:blipFill>
        </p:spPr>
      </p:sp>
      <p:sp>
        <p:nvSpPr>
          <p:cNvPr name="Freeform 9" id="9"/>
          <p:cNvSpPr/>
          <p:nvPr/>
        </p:nvSpPr>
        <p:spPr>
          <a:xfrm flipH="false" flipV="false" rot="0">
            <a:off x="2867100" y="1322078"/>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8"/>
            <a:stretch>
              <a:fillRect l="0" t="0" r="0" b="0"/>
            </a:stretch>
          </a:blipFill>
        </p:spPr>
      </p:sp>
      <p:sp>
        <p:nvSpPr>
          <p:cNvPr name="Freeform 10" id="10"/>
          <p:cNvSpPr/>
          <p:nvPr/>
        </p:nvSpPr>
        <p:spPr>
          <a:xfrm flipH="false" flipV="false" rot="0">
            <a:off x="16729836" y="8562008"/>
            <a:ext cx="2655752" cy="2655752"/>
          </a:xfrm>
          <a:custGeom>
            <a:avLst/>
            <a:gdLst/>
            <a:ahLst/>
            <a:cxnLst/>
            <a:rect r="r" b="b" t="t" l="l"/>
            <a:pathLst>
              <a:path h="2655752" w="2655752">
                <a:moveTo>
                  <a:pt x="0" y="0"/>
                </a:moveTo>
                <a:lnTo>
                  <a:pt x="2655752" y="0"/>
                </a:lnTo>
                <a:lnTo>
                  <a:pt x="2655752" y="2655752"/>
                </a:lnTo>
                <a:lnTo>
                  <a:pt x="0" y="2655752"/>
                </a:lnTo>
                <a:lnTo>
                  <a:pt x="0" y="0"/>
                </a:lnTo>
                <a:close/>
              </a:path>
            </a:pathLst>
          </a:custGeom>
          <a:blipFill>
            <a:blip r:embed="rId9"/>
            <a:stretch>
              <a:fillRect l="0" t="0" r="0" b="0"/>
            </a:stretch>
          </a:blipFill>
        </p:spPr>
      </p:sp>
      <p:sp>
        <p:nvSpPr>
          <p:cNvPr name="Freeform 11" id="11"/>
          <p:cNvSpPr/>
          <p:nvPr/>
        </p:nvSpPr>
        <p:spPr>
          <a:xfrm flipH="false" flipV="false" rot="0">
            <a:off x="1997317" y="926957"/>
            <a:ext cx="14293365" cy="8433086"/>
          </a:xfrm>
          <a:custGeom>
            <a:avLst/>
            <a:gdLst/>
            <a:ahLst/>
            <a:cxnLst/>
            <a:rect r="r" b="b" t="t" l="l"/>
            <a:pathLst>
              <a:path h="8433086" w="14293365">
                <a:moveTo>
                  <a:pt x="0" y="0"/>
                </a:moveTo>
                <a:lnTo>
                  <a:pt x="14293366" y="0"/>
                </a:lnTo>
                <a:lnTo>
                  <a:pt x="14293366" y="8433086"/>
                </a:lnTo>
                <a:lnTo>
                  <a:pt x="0" y="8433086"/>
                </a:lnTo>
                <a:lnTo>
                  <a:pt x="0" y="0"/>
                </a:lnTo>
                <a:close/>
              </a:path>
            </a:pathLst>
          </a:custGeom>
          <a:blipFill>
            <a:blip r:embed="rId10"/>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45698" y="6978600"/>
            <a:ext cx="2072600" cy="2072650"/>
          </a:xfrm>
          <a:custGeom>
            <a:avLst/>
            <a:gdLst/>
            <a:ahLst/>
            <a:cxnLst/>
            <a:rect r="r" b="b" t="t" l="l"/>
            <a:pathLst>
              <a:path h="2072650" w="2072600">
                <a:moveTo>
                  <a:pt x="0" y="0"/>
                </a:moveTo>
                <a:lnTo>
                  <a:pt x="2072600" y="0"/>
                </a:lnTo>
                <a:lnTo>
                  <a:pt x="2072600" y="2072650"/>
                </a:lnTo>
                <a:lnTo>
                  <a:pt x="0" y="2072650"/>
                </a:lnTo>
                <a:lnTo>
                  <a:pt x="0" y="0"/>
                </a:lnTo>
                <a:close/>
              </a:path>
            </a:pathLst>
          </a:custGeom>
          <a:blipFill>
            <a:blip r:embed="rId4"/>
            <a:stretch>
              <a:fillRect l="-1" t="0" r="-1" b="0"/>
            </a:stretch>
          </a:blipFill>
        </p:spPr>
      </p:sp>
      <p:sp>
        <p:nvSpPr>
          <p:cNvPr name="Freeform 4" id="4"/>
          <p:cNvSpPr/>
          <p:nvPr/>
        </p:nvSpPr>
        <p:spPr>
          <a:xfrm flipH="false" flipV="false" rot="0">
            <a:off x="14557000" y="504615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5"/>
            <a:stretch>
              <a:fillRect l="0" t="0" r="0" b="0"/>
            </a:stretch>
          </a:blipFill>
        </p:spPr>
      </p:sp>
      <p:sp>
        <p:nvSpPr>
          <p:cNvPr name="Freeform 5" id="5"/>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5"/>
            <a:stretch>
              <a:fillRect l="0" t="0" r="0" b="0"/>
            </a:stretch>
          </a:blipFill>
        </p:spPr>
      </p:sp>
      <p:sp>
        <p:nvSpPr>
          <p:cNvPr name="Freeform 6" id="6"/>
          <p:cNvSpPr/>
          <p:nvPr/>
        </p:nvSpPr>
        <p:spPr>
          <a:xfrm flipH="false" flipV="false" rot="0">
            <a:off x="10596190" y="2950050"/>
            <a:ext cx="809050" cy="809050"/>
          </a:xfrm>
          <a:custGeom>
            <a:avLst/>
            <a:gdLst/>
            <a:ahLst/>
            <a:cxnLst/>
            <a:rect r="r" b="b" t="t" l="l"/>
            <a:pathLst>
              <a:path h="809050" w="809050">
                <a:moveTo>
                  <a:pt x="0" y="0"/>
                </a:moveTo>
                <a:lnTo>
                  <a:pt x="809050" y="0"/>
                </a:lnTo>
                <a:lnTo>
                  <a:pt x="809050" y="809050"/>
                </a:lnTo>
                <a:lnTo>
                  <a:pt x="0" y="809050"/>
                </a:lnTo>
                <a:lnTo>
                  <a:pt x="0" y="0"/>
                </a:lnTo>
                <a:close/>
              </a:path>
            </a:pathLst>
          </a:custGeom>
          <a:blipFill>
            <a:blip r:embed="rId6"/>
            <a:stretch>
              <a:fillRect l="0" t="0" r="0" b="0"/>
            </a:stretch>
          </a:blipFill>
        </p:spPr>
      </p:sp>
      <p:sp>
        <p:nvSpPr>
          <p:cNvPr name="Freeform 7" id="7"/>
          <p:cNvSpPr/>
          <p:nvPr/>
        </p:nvSpPr>
        <p:spPr>
          <a:xfrm flipH="false" flipV="false" rot="0">
            <a:off x="545350" y="-20224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7"/>
            <a:stretch>
              <a:fillRect l="0" t="0" r="0" b="0"/>
            </a:stretch>
          </a:blipFill>
        </p:spPr>
      </p:sp>
      <p:sp>
        <p:nvSpPr>
          <p:cNvPr name="Freeform 8" id="8"/>
          <p:cNvSpPr/>
          <p:nvPr/>
        </p:nvSpPr>
        <p:spPr>
          <a:xfrm flipH="false" flipV="false" rot="0">
            <a:off x="12878450" y="791974"/>
            <a:ext cx="809050" cy="809050"/>
          </a:xfrm>
          <a:custGeom>
            <a:avLst/>
            <a:gdLst/>
            <a:ahLst/>
            <a:cxnLst/>
            <a:rect r="r" b="b" t="t" l="l"/>
            <a:pathLst>
              <a:path h="809050" w="809050">
                <a:moveTo>
                  <a:pt x="0" y="0"/>
                </a:moveTo>
                <a:lnTo>
                  <a:pt x="809050" y="0"/>
                </a:lnTo>
                <a:lnTo>
                  <a:pt x="809050" y="809050"/>
                </a:lnTo>
                <a:lnTo>
                  <a:pt x="0" y="809050"/>
                </a:lnTo>
                <a:lnTo>
                  <a:pt x="0" y="0"/>
                </a:lnTo>
                <a:close/>
              </a:path>
            </a:pathLst>
          </a:custGeom>
          <a:blipFill>
            <a:blip r:embed="rId7"/>
            <a:stretch>
              <a:fillRect l="0" t="0" r="0" b="0"/>
            </a:stretch>
          </a:blipFill>
        </p:spPr>
      </p:sp>
      <p:sp>
        <p:nvSpPr>
          <p:cNvPr name="Freeform 9" id="9"/>
          <p:cNvSpPr/>
          <p:nvPr/>
        </p:nvSpPr>
        <p:spPr>
          <a:xfrm flipH="false" flipV="false" rot="0">
            <a:off x="11677686" y="4539150"/>
            <a:ext cx="1910362" cy="1910400"/>
          </a:xfrm>
          <a:custGeom>
            <a:avLst/>
            <a:gdLst/>
            <a:ahLst/>
            <a:cxnLst/>
            <a:rect r="r" b="b" t="t" l="l"/>
            <a:pathLst>
              <a:path h="1910400" w="1910362">
                <a:moveTo>
                  <a:pt x="0" y="0"/>
                </a:moveTo>
                <a:lnTo>
                  <a:pt x="1910362" y="0"/>
                </a:lnTo>
                <a:lnTo>
                  <a:pt x="1910362" y="1910400"/>
                </a:lnTo>
                <a:lnTo>
                  <a:pt x="0" y="1910400"/>
                </a:lnTo>
                <a:lnTo>
                  <a:pt x="0" y="0"/>
                </a:lnTo>
                <a:close/>
              </a:path>
            </a:pathLst>
          </a:custGeom>
          <a:blipFill>
            <a:blip r:embed="rId8"/>
            <a:stretch>
              <a:fillRect l="0" t="0" r="0" b="0"/>
            </a:stretch>
          </a:blipFill>
        </p:spPr>
      </p:sp>
      <p:sp>
        <p:nvSpPr>
          <p:cNvPr name="Freeform 10" id="10"/>
          <p:cNvSpPr/>
          <p:nvPr/>
        </p:nvSpPr>
        <p:spPr>
          <a:xfrm flipH="false" flipV="false" rot="0">
            <a:off x="3641174" y="47777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9"/>
            <a:stretch>
              <a:fillRect l="0" t="0" r="0" b="0"/>
            </a:stretch>
          </a:blipFill>
        </p:spPr>
      </p:sp>
      <p:sp>
        <p:nvSpPr>
          <p:cNvPr name="Freeform 11" id="11"/>
          <p:cNvSpPr/>
          <p:nvPr/>
        </p:nvSpPr>
        <p:spPr>
          <a:xfrm flipH="false" flipV="false" rot="0">
            <a:off x="13507800" y="3643200"/>
            <a:ext cx="391750" cy="391750"/>
          </a:xfrm>
          <a:custGeom>
            <a:avLst/>
            <a:gdLst/>
            <a:ahLst/>
            <a:cxnLst/>
            <a:rect r="r" b="b" t="t" l="l"/>
            <a:pathLst>
              <a:path h="391750" w="391750">
                <a:moveTo>
                  <a:pt x="0" y="0"/>
                </a:moveTo>
                <a:lnTo>
                  <a:pt x="391750" y="0"/>
                </a:lnTo>
                <a:lnTo>
                  <a:pt x="391750" y="391750"/>
                </a:lnTo>
                <a:lnTo>
                  <a:pt x="0" y="391750"/>
                </a:lnTo>
                <a:lnTo>
                  <a:pt x="0" y="0"/>
                </a:lnTo>
                <a:close/>
              </a:path>
            </a:pathLst>
          </a:custGeom>
          <a:blipFill>
            <a:blip r:embed="rId10"/>
            <a:stretch>
              <a:fillRect l="0" t="0" r="0" b="0"/>
            </a:stretch>
          </a:blipFill>
        </p:spPr>
      </p:sp>
      <p:sp>
        <p:nvSpPr>
          <p:cNvPr name="Freeform 12" id="12"/>
          <p:cNvSpPr/>
          <p:nvPr/>
        </p:nvSpPr>
        <p:spPr>
          <a:xfrm flipH="false" flipV="false" rot="0">
            <a:off x="15691800" y="3544850"/>
            <a:ext cx="1684550" cy="1684550"/>
          </a:xfrm>
          <a:custGeom>
            <a:avLst/>
            <a:gdLst/>
            <a:ahLst/>
            <a:cxnLst/>
            <a:rect r="r" b="b" t="t" l="l"/>
            <a:pathLst>
              <a:path h="1684550" w="1684550">
                <a:moveTo>
                  <a:pt x="0" y="0"/>
                </a:moveTo>
                <a:lnTo>
                  <a:pt x="1684550" y="0"/>
                </a:lnTo>
                <a:lnTo>
                  <a:pt x="1684550" y="1684550"/>
                </a:lnTo>
                <a:lnTo>
                  <a:pt x="0" y="1684550"/>
                </a:lnTo>
                <a:lnTo>
                  <a:pt x="0" y="0"/>
                </a:lnTo>
                <a:close/>
              </a:path>
            </a:pathLst>
          </a:custGeom>
          <a:blipFill>
            <a:blip r:embed="rId11"/>
            <a:stretch>
              <a:fillRect l="0" t="0" r="0" b="0"/>
            </a:stretch>
          </a:blipFill>
        </p:spPr>
      </p:sp>
      <p:sp>
        <p:nvSpPr>
          <p:cNvPr name="Freeform 13" id="13"/>
          <p:cNvSpPr/>
          <p:nvPr/>
        </p:nvSpPr>
        <p:spPr>
          <a:xfrm flipH="false" flipV="false" rot="0">
            <a:off x="1704654" y="2280758"/>
            <a:ext cx="2618250" cy="2618292"/>
          </a:xfrm>
          <a:custGeom>
            <a:avLst/>
            <a:gdLst/>
            <a:ahLst/>
            <a:cxnLst/>
            <a:rect r="r" b="b" t="t" l="l"/>
            <a:pathLst>
              <a:path h="2618292" w="2618250">
                <a:moveTo>
                  <a:pt x="0" y="0"/>
                </a:moveTo>
                <a:lnTo>
                  <a:pt x="2618250" y="0"/>
                </a:lnTo>
                <a:lnTo>
                  <a:pt x="2618250" y="2618292"/>
                </a:lnTo>
                <a:lnTo>
                  <a:pt x="0" y="2618292"/>
                </a:lnTo>
                <a:lnTo>
                  <a:pt x="0" y="0"/>
                </a:lnTo>
                <a:close/>
              </a:path>
            </a:pathLst>
          </a:custGeom>
          <a:blipFill>
            <a:blip r:embed="rId12"/>
            <a:stretch>
              <a:fillRect l="0" t="0" r="0" b="0"/>
            </a:stretch>
          </a:blipFill>
        </p:spPr>
      </p:sp>
      <p:sp>
        <p:nvSpPr>
          <p:cNvPr name="Freeform 14" id="14"/>
          <p:cNvSpPr/>
          <p:nvPr/>
        </p:nvSpPr>
        <p:spPr>
          <a:xfrm flipH="false" flipV="false" rot="0">
            <a:off x="7482284" y="3288550"/>
            <a:ext cx="1562150" cy="1562100"/>
          </a:xfrm>
          <a:custGeom>
            <a:avLst/>
            <a:gdLst/>
            <a:ahLst/>
            <a:cxnLst/>
            <a:rect r="r" b="b" t="t" l="l"/>
            <a:pathLst>
              <a:path h="1562100" w="1562150">
                <a:moveTo>
                  <a:pt x="0" y="0"/>
                </a:moveTo>
                <a:lnTo>
                  <a:pt x="1562150" y="0"/>
                </a:lnTo>
                <a:lnTo>
                  <a:pt x="1562150" y="1562100"/>
                </a:lnTo>
                <a:lnTo>
                  <a:pt x="0" y="1562100"/>
                </a:lnTo>
                <a:lnTo>
                  <a:pt x="0" y="0"/>
                </a:lnTo>
                <a:close/>
              </a:path>
            </a:pathLst>
          </a:custGeom>
          <a:blipFill>
            <a:blip r:embed="rId13"/>
            <a:stretch>
              <a:fillRect l="0" t="-1" r="0" b="-1"/>
            </a:stretch>
          </a:blipFill>
        </p:spPr>
      </p:sp>
      <p:sp>
        <p:nvSpPr>
          <p:cNvPr name="Freeform 15" id="15"/>
          <p:cNvSpPr/>
          <p:nvPr/>
        </p:nvSpPr>
        <p:spPr>
          <a:xfrm flipH="false" flipV="false" rot="0">
            <a:off x="9897546" y="4662350"/>
            <a:ext cx="1152038" cy="1152000"/>
          </a:xfrm>
          <a:custGeom>
            <a:avLst/>
            <a:gdLst/>
            <a:ahLst/>
            <a:cxnLst/>
            <a:rect r="r" b="b" t="t" l="l"/>
            <a:pathLst>
              <a:path h="1152000" w="1152038">
                <a:moveTo>
                  <a:pt x="0" y="0"/>
                </a:moveTo>
                <a:lnTo>
                  <a:pt x="1152038" y="0"/>
                </a:lnTo>
                <a:lnTo>
                  <a:pt x="1152038" y="1152000"/>
                </a:lnTo>
                <a:lnTo>
                  <a:pt x="0" y="1152000"/>
                </a:lnTo>
                <a:lnTo>
                  <a:pt x="0" y="0"/>
                </a:lnTo>
                <a:close/>
              </a:path>
            </a:pathLst>
          </a:custGeom>
          <a:blipFill>
            <a:blip r:embed="rId13"/>
            <a:stretch>
              <a:fillRect l="0" t="-1" r="0" b="-1"/>
            </a:stretch>
          </a:blipFill>
        </p:spPr>
      </p:sp>
      <p:sp>
        <p:nvSpPr>
          <p:cNvPr name="TextBox 16" id="16"/>
          <p:cNvSpPr txBox="true"/>
          <p:nvPr/>
        </p:nvSpPr>
        <p:spPr>
          <a:xfrm rot="0">
            <a:off x="1289125" y="7832050"/>
            <a:ext cx="15244950" cy="1219200"/>
          </a:xfrm>
          <a:prstGeom prst="rect">
            <a:avLst/>
          </a:prstGeom>
        </p:spPr>
        <p:txBody>
          <a:bodyPr anchor="t" rtlCol="false" tIns="0" lIns="0" bIns="0" rIns="0">
            <a:spAutoFit/>
          </a:bodyPr>
          <a:lstStyle/>
          <a:p>
            <a:pPr algn="ctr">
              <a:lnSpc>
                <a:spcPts val="9359"/>
              </a:lnSpc>
            </a:pPr>
            <a:r>
              <a:rPr lang="en-US" b="true" sz="7799">
                <a:solidFill>
                  <a:srgbClr val="25C3BB"/>
                </a:solidFill>
                <a:latin typeface="Arimo Bold"/>
                <a:ea typeface="Arimo Bold"/>
                <a:cs typeface="Arimo Bold"/>
                <a:sym typeface="Arimo Bold"/>
              </a:rPr>
              <a:t>Relay VS Relay Module</a:t>
            </a:r>
          </a:p>
        </p:txBody>
      </p:sp>
      <p:sp>
        <p:nvSpPr>
          <p:cNvPr name="Freeform 17" id="17"/>
          <p:cNvSpPr/>
          <p:nvPr/>
        </p:nvSpPr>
        <p:spPr>
          <a:xfrm flipH="false" flipV="false" rot="0">
            <a:off x="345698" y="6978600"/>
            <a:ext cx="2072600" cy="2072650"/>
          </a:xfrm>
          <a:custGeom>
            <a:avLst/>
            <a:gdLst/>
            <a:ahLst/>
            <a:cxnLst/>
            <a:rect r="r" b="b" t="t" l="l"/>
            <a:pathLst>
              <a:path h="2072650" w="2072600">
                <a:moveTo>
                  <a:pt x="0" y="0"/>
                </a:moveTo>
                <a:lnTo>
                  <a:pt x="2072600" y="0"/>
                </a:lnTo>
                <a:lnTo>
                  <a:pt x="2072600" y="2072650"/>
                </a:lnTo>
                <a:lnTo>
                  <a:pt x="0" y="2072650"/>
                </a:lnTo>
                <a:lnTo>
                  <a:pt x="0" y="0"/>
                </a:lnTo>
                <a:close/>
              </a:path>
            </a:pathLst>
          </a:custGeom>
          <a:blipFill>
            <a:blip r:embed="rId4"/>
            <a:stretch>
              <a:fillRect l="-1" t="0" r="-1" b="0"/>
            </a:stretch>
          </a:blipFill>
        </p:spPr>
      </p:sp>
      <p:sp>
        <p:nvSpPr>
          <p:cNvPr name="Freeform 18" id="18"/>
          <p:cNvSpPr/>
          <p:nvPr/>
        </p:nvSpPr>
        <p:spPr>
          <a:xfrm flipH="false" flipV="false" rot="0">
            <a:off x="14557000" y="504615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5"/>
            <a:stretch>
              <a:fillRect l="0" t="0" r="0" b="0"/>
            </a:stretch>
          </a:blipFill>
        </p:spPr>
      </p:sp>
      <p:sp>
        <p:nvSpPr>
          <p:cNvPr name="Freeform 19" id="19"/>
          <p:cNvSpPr/>
          <p:nvPr/>
        </p:nvSpPr>
        <p:spPr>
          <a:xfrm flipH="false" flipV="false" rot="0">
            <a:off x="10596190" y="2950050"/>
            <a:ext cx="809050" cy="809050"/>
          </a:xfrm>
          <a:custGeom>
            <a:avLst/>
            <a:gdLst/>
            <a:ahLst/>
            <a:cxnLst/>
            <a:rect r="r" b="b" t="t" l="l"/>
            <a:pathLst>
              <a:path h="809050" w="809050">
                <a:moveTo>
                  <a:pt x="0" y="0"/>
                </a:moveTo>
                <a:lnTo>
                  <a:pt x="809050" y="0"/>
                </a:lnTo>
                <a:lnTo>
                  <a:pt x="809050" y="809050"/>
                </a:lnTo>
                <a:lnTo>
                  <a:pt x="0" y="809050"/>
                </a:lnTo>
                <a:lnTo>
                  <a:pt x="0" y="0"/>
                </a:lnTo>
                <a:close/>
              </a:path>
            </a:pathLst>
          </a:custGeom>
          <a:blipFill>
            <a:blip r:embed="rId6"/>
            <a:stretch>
              <a:fillRect l="0" t="0" r="0" b="0"/>
            </a:stretch>
          </a:blipFill>
        </p:spPr>
      </p:sp>
      <p:sp>
        <p:nvSpPr>
          <p:cNvPr name="Freeform 20" id="20"/>
          <p:cNvSpPr/>
          <p:nvPr/>
        </p:nvSpPr>
        <p:spPr>
          <a:xfrm flipH="false" flipV="false" rot="0">
            <a:off x="545350" y="-20224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7"/>
            <a:stretch>
              <a:fillRect l="0" t="0" r="0" b="0"/>
            </a:stretch>
          </a:blipFill>
        </p:spPr>
      </p:sp>
      <p:sp>
        <p:nvSpPr>
          <p:cNvPr name="Freeform 21" id="21"/>
          <p:cNvSpPr/>
          <p:nvPr/>
        </p:nvSpPr>
        <p:spPr>
          <a:xfrm flipH="false" flipV="false" rot="0">
            <a:off x="12878450" y="791974"/>
            <a:ext cx="809050" cy="809050"/>
          </a:xfrm>
          <a:custGeom>
            <a:avLst/>
            <a:gdLst/>
            <a:ahLst/>
            <a:cxnLst/>
            <a:rect r="r" b="b" t="t" l="l"/>
            <a:pathLst>
              <a:path h="809050" w="809050">
                <a:moveTo>
                  <a:pt x="0" y="0"/>
                </a:moveTo>
                <a:lnTo>
                  <a:pt x="809050" y="0"/>
                </a:lnTo>
                <a:lnTo>
                  <a:pt x="809050" y="809050"/>
                </a:lnTo>
                <a:lnTo>
                  <a:pt x="0" y="809050"/>
                </a:lnTo>
                <a:lnTo>
                  <a:pt x="0" y="0"/>
                </a:lnTo>
                <a:close/>
              </a:path>
            </a:pathLst>
          </a:custGeom>
          <a:blipFill>
            <a:blip r:embed="rId7"/>
            <a:stretch>
              <a:fillRect l="0" t="0" r="0" b="0"/>
            </a:stretch>
          </a:blipFill>
        </p:spPr>
      </p:sp>
      <p:sp>
        <p:nvSpPr>
          <p:cNvPr name="Freeform 22" id="22"/>
          <p:cNvSpPr/>
          <p:nvPr/>
        </p:nvSpPr>
        <p:spPr>
          <a:xfrm flipH="false" flipV="false" rot="0">
            <a:off x="9788500" y="9189688"/>
            <a:ext cx="1994200" cy="1994162"/>
          </a:xfrm>
          <a:custGeom>
            <a:avLst/>
            <a:gdLst/>
            <a:ahLst/>
            <a:cxnLst/>
            <a:rect r="r" b="b" t="t" l="l"/>
            <a:pathLst>
              <a:path h="1994162" w="1994200">
                <a:moveTo>
                  <a:pt x="0" y="0"/>
                </a:moveTo>
                <a:lnTo>
                  <a:pt x="1994200" y="0"/>
                </a:lnTo>
                <a:lnTo>
                  <a:pt x="1994200" y="1994162"/>
                </a:lnTo>
                <a:lnTo>
                  <a:pt x="0" y="1994162"/>
                </a:lnTo>
                <a:lnTo>
                  <a:pt x="0" y="0"/>
                </a:lnTo>
                <a:close/>
              </a:path>
            </a:pathLst>
          </a:custGeom>
          <a:blipFill>
            <a:blip r:embed="rId14"/>
            <a:stretch>
              <a:fillRect l="0" t="0" r="0" b="0"/>
            </a:stretch>
          </a:blipFill>
        </p:spPr>
      </p:sp>
      <p:sp>
        <p:nvSpPr>
          <p:cNvPr name="Freeform 23" id="23"/>
          <p:cNvSpPr/>
          <p:nvPr/>
        </p:nvSpPr>
        <p:spPr>
          <a:xfrm flipH="false" flipV="false" rot="0">
            <a:off x="11677686" y="4539150"/>
            <a:ext cx="1910362" cy="1910400"/>
          </a:xfrm>
          <a:custGeom>
            <a:avLst/>
            <a:gdLst/>
            <a:ahLst/>
            <a:cxnLst/>
            <a:rect r="r" b="b" t="t" l="l"/>
            <a:pathLst>
              <a:path h="1910400" w="1910362">
                <a:moveTo>
                  <a:pt x="0" y="0"/>
                </a:moveTo>
                <a:lnTo>
                  <a:pt x="1910362" y="0"/>
                </a:lnTo>
                <a:lnTo>
                  <a:pt x="1910362" y="1910400"/>
                </a:lnTo>
                <a:lnTo>
                  <a:pt x="0" y="1910400"/>
                </a:lnTo>
                <a:lnTo>
                  <a:pt x="0" y="0"/>
                </a:lnTo>
                <a:close/>
              </a:path>
            </a:pathLst>
          </a:custGeom>
          <a:blipFill>
            <a:blip r:embed="rId8"/>
            <a:stretch>
              <a:fillRect l="0" t="0" r="0" b="0"/>
            </a:stretch>
          </a:blipFill>
        </p:spPr>
      </p:sp>
      <p:sp>
        <p:nvSpPr>
          <p:cNvPr name="Freeform 24" id="24"/>
          <p:cNvSpPr/>
          <p:nvPr/>
        </p:nvSpPr>
        <p:spPr>
          <a:xfrm flipH="false" flipV="false" rot="0">
            <a:off x="3641174" y="47777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9"/>
            <a:stretch>
              <a:fillRect l="0" t="0" r="0" b="0"/>
            </a:stretch>
          </a:blipFill>
        </p:spPr>
      </p:sp>
      <p:sp>
        <p:nvSpPr>
          <p:cNvPr name="Freeform 25" id="25"/>
          <p:cNvSpPr/>
          <p:nvPr/>
        </p:nvSpPr>
        <p:spPr>
          <a:xfrm flipH="false" flipV="false" rot="0">
            <a:off x="13507800" y="3643200"/>
            <a:ext cx="391750" cy="391750"/>
          </a:xfrm>
          <a:custGeom>
            <a:avLst/>
            <a:gdLst/>
            <a:ahLst/>
            <a:cxnLst/>
            <a:rect r="r" b="b" t="t" l="l"/>
            <a:pathLst>
              <a:path h="391750" w="391750">
                <a:moveTo>
                  <a:pt x="0" y="0"/>
                </a:moveTo>
                <a:lnTo>
                  <a:pt x="391750" y="0"/>
                </a:lnTo>
                <a:lnTo>
                  <a:pt x="391750" y="391750"/>
                </a:lnTo>
                <a:lnTo>
                  <a:pt x="0" y="391750"/>
                </a:lnTo>
                <a:lnTo>
                  <a:pt x="0" y="0"/>
                </a:lnTo>
                <a:close/>
              </a:path>
            </a:pathLst>
          </a:custGeom>
          <a:blipFill>
            <a:blip r:embed="rId10"/>
            <a:stretch>
              <a:fillRect l="0" t="0" r="0" b="0"/>
            </a:stretch>
          </a:blipFill>
        </p:spPr>
      </p:sp>
      <p:sp>
        <p:nvSpPr>
          <p:cNvPr name="Freeform 26" id="26"/>
          <p:cNvSpPr/>
          <p:nvPr/>
        </p:nvSpPr>
        <p:spPr>
          <a:xfrm flipH="false" flipV="false" rot="0">
            <a:off x="15691800" y="3544850"/>
            <a:ext cx="1684550" cy="1684550"/>
          </a:xfrm>
          <a:custGeom>
            <a:avLst/>
            <a:gdLst/>
            <a:ahLst/>
            <a:cxnLst/>
            <a:rect r="r" b="b" t="t" l="l"/>
            <a:pathLst>
              <a:path h="1684550" w="1684550">
                <a:moveTo>
                  <a:pt x="0" y="0"/>
                </a:moveTo>
                <a:lnTo>
                  <a:pt x="1684550" y="0"/>
                </a:lnTo>
                <a:lnTo>
                  <a:pt x="1684550" y="1684550"/>
                </a:lnTo>
                <a:lnTo>
                  <a:pt x="0" y="1684550"/>
                </a:lnTo>
                <a:lnTo>
                  <a:pt x="0" y="0"/>
                </a:lnTo>
                <a:close/>
              </a:path>
            </a:pathLst>
          </a:custGeom>
          <a:blipFill>
            <a:blip r:embed="rId11"/>
            <a:stretch>
              <a:fillRect l="0" t="0" r="0" b="0"/>
            </a:stretch>
          </a:blipFill>
        </p:spPr>
      </p:sp>
      <p:sp>
        <p:nvSpPr>
          <p:cNvPr name="Freeform 27" id="27"/>
          <p:cNvSpPr/>
          <p:nvPr/>
        </p:nvSpPr>
        <p:spPr>
          <a:xfrm flipH="false" flipV="false" rot="0">
            <a:off x="1862350" y="2386100"/>
            <a:ext cx="2153000" cy="2153050"/>
          </a:xfrm>
          <a:custGeom>
            <a:avLst/>
            <a:gdLst/>
            <a:ahLst/>
            <a:cxnLst/>
            <a:rect r="r" b="b" t="t" l="l"/>
            <a:pathLst>
              <a:path h="2153050" w="2153000">
                <a:moveTo>
                  <a:pt x="0" y="0"/>
                </a:moveTo>
                <a:lnTo>
                  <a:pt x="2153000" y="0"/>
                </a:lnTo>
                <a:lnTo>
                  <a:pt x="2153000" y="2153050"/>
                </a:lnTo>
                <a:lnTo>
                  <a:pt x="0" y="2153050"/>
                </a:lnTo>
                <a:lnTo>
                  <a:pt x="0" y="0"/>
                </a:lnTo>
                <a:close/>
              </a:path>
            </a:pathLst>
          </a:custGeom>
          <a:blipFill>
            <a:blip r:embed="rId12"/>
            <a:stretch>
              <a:fillRect l="-1" t="0" r="-1" b="0"/>
            </a:stretch>
          </a:blipFill>
        </p:spPr>
      </p:sp>
      <p:sp>
        <p:nvSpPr>
          <p:cNvPr name="Freeform 28" id="28"/>
          <p:cNvSpPr/>
          <p:nvPr/>
        </p:nvSpPr>
        <p:spPr>
          <a:xfrm flipH="false" flipV="false" rot="0">
            <a:off x="7482284" y="3288550"/>
            <a:ext cx="1562150" cy="1562100"/>
          </a:xfrm>
          <a:custGeom>
            <a:avLst/>
            <a:gdLst/>
            <a:ahLst/>
            <a:cxnLst/>
            <a:rect r="r" b="b" t="t" l="l"/>
            <a:pathLst>
              <a:path h="1562100" w="1562150">
                <a:moveTo>
                  <a:pt x="0" y="0"/>
                </a:moveTo>
                <a:lnTo>
                  <a:pt x="1562150" y="0"/>
                </a:lnTo>
                <a:lnTo>
                  <a:pt x="1562150" y="1562100"/>
                </a:lnTo>
                <a:lnTo>
                  <a:pt x="0" y="1562100"/>
                </a:lnTo>
                <a:lnTo>
                  <a:pt x="0" y="0"/>
                </a:lnTo>
                <a:close/>
              </a:path>
            </a:pathLst>
          </a:custGeom>
          <a:blipFill>
            <a:blip r:embed="rId13"/>
            <a:stretch>
              <a:fillRect l="0" t="-1" r="0" b="-1"/>
            </a:stretch>
          </a:blipFill>
        </p:spPr>
      </p:sp>
      <p:sp>
        <p:nvSpPr>
          <p:cNvPr name="Freeform 29" id="29"/>
          <p:cNvSpPr/>
          <p:nvPr/>
        </p:nvSpPr>
        <p:spPr>
          <a:xfrm flipH="false" flipV="false" rot="0">
            <a:off x="9897546" y="4662350"/>
            <a:ext cx="1152038" cy="1152000"/>
          </a:xfrm>
          <a:custGeom>
            <a:avLst/>
            <a:gdLst/>
            <a:ahLst/>
            <a:cxnLst/>
            <a:rect r="r" b="b" t="t" l="l"/>
            <a:pathLst>
              <a:path h="1152000" w="1152038">
                <a:moveTo>
                  <a:pt x="0" y="0"/>
                </a:moveTo>
                <a:lnTo>
                  <a:pt x="1152038" y="0"/>
                </a:lnTo>
                <a:lnTo>
                  <a:pt x="1152038" y="1152000"/>
                </a:lnTo>
                <a:lnTo>
                  <a:pt x="0" y="1152000"/>
                </a:lnTo>
                <a:lnTo>
                  <a:pt x="0" y="0"/>
                </a:lnTo>
                <a:close/>
              </a:path>
            </a:pathLst>
          </a:custGeom>
          <a:blipFill>
            <a:blip r:embed="rId13"/>
            <a:stretch>
              <a:fillRect l="0" t="-1" r="0" b="-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DAGrWR3MPG8</dc:identifier>
  <dcterms:modified xsi:type="dcterms:W3CDTF">2011-08-01T06:04:30Z</dcterms:modified>
  <cp:revision>1</cp:revision>
  <dc:title>Copy of Bioluminescence Style Minitheme by Slidesgo.pptx</dc:title>
</cp:coreProperties>
</file>